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86" r:id="rId2"/>
    <p:sldId id="270" r:id="rId3"/>
    <p:sldId id="297" r:id="rId4"/>
    <p:sldId id="322" r:id="rId5"/>
    <p:sldId id="567" r:id="rId6"/>
    <p:sldId id="624" r:id="rId7"/>
    <p:sldId id="1103" r:id="rId8"/>
    <p:sldId id="1092" r:id="rId9"/>
    <p:sldId id="1102" r:id="rId10"/>
    <p:sldId id="1117" r:id="rId11"/>
    <p:sldId id="1118" r:id="rId12"/>
    <p:sldId id="1119" r:id="rId13"/>
    <p:sldId id="502" r:id="rId14"/>
    <p:sldId id="1104" r:id="rId15"/>
    <p:sldId id="1087" r:id="rId16"/>
    <p:sldId id="1109" r:id="rId17"/>
    <p:sldId id="1108" r:id="rId18"/>
    <p:sldId id="1088" r:id="rId19"/>
    <p:sldId id="1094" r:id="rId20"/>
    <p:sldId id="1114" r:id="rId21"/>
    <p:sldId id="1095" r:id="rId22"/>
    <p:sldId id="1110" r:id="rId23"/>
    <p:sldId id="1111" r:id="rId24"/>
    <p:sldId id="1112" r:id="rId25"/>
    <p:sldId id="1113" r:id="rId26"/>
    <p:sldId id="1115" r:id="rId27"/>
    <p:sldId id="1116" r:id="rId28"/>
    <p:sldId id="591" r:id="rId29"/>
    <p:sldId id="1101" r:id="rId30"/>
    <p:sldId id="1105" r:id="rId31"/>
    <p:sldId id="1120" r:id="rId32"/>
    <p:sldId id="1121" r:id="rId33"/>
    <p:sldId id="1122" r:id="rId34"/>
    <p:sldId id="1123" r:id="rId35"/>
    <p:sldId id="1124" r:id="rId36"/>
    <p:sldId id="1125" r:id="rId37"/>
    <p:sldId id="1100" r:id="rId38"/>
    <p:sldId id="1107" r:id="rId39"/>
    <p:sldId id="1106" r:id="rId40"/>
    <p:sldId id="1126" r:id="rId41"/>
    <p:sldId id="1127" r:id="rId42"/>
    <p:sldId id="1128" r:id="rId43"/>
    <p:sldId id="1129" r:id="rId44"/>
    <p:sldId id="1130" r:id="rId45"/>
    <p:sldId id="1133" r:id="rId46"/>
    <p:sldId id="1134" r:id="rId47"/>
    <p:sldId id="1131" r:id="rId48"/>
    <p:sldId id="1132" r:id="rId49"/>
    <p:sldId id="1096" r:id="rId50"/>
    <p:sldId id="289" r:id="rId51"/>
    <p:sldId id="1097" r:id="rId52"/>
    <p:sldId id="1098" r:id="rId53"/>
    <p:sldId id="1099" r:id="rId54"/>
  </p:sldIdLst>
  <p:sldSz cx="24387175" cy="13716000"/>
  <p:notesSz cx="6858000" cy="9144000"/>
  <p:defaultTextStyle>
    <a:defPPr>
      <a:defRPr lang="en-US"/>
    </a:defPPr>
    <a:lvl1pPr marL="0" algn="l" defTabSz="898799" rtl="0" eaLnBrk="1" latinLnBrk="0" hangingPunct="1">
      <a:defRPr sz="3530" kern="1200">
        <a:solidFill>
          <a:schemeClr val="tx1"/>
        </a:solidFill>
        <a:latin typeface="+mn-lt"/>
        <a:ea typeface="+mn-ea"/>
        <a:cs typeface="+mn-cs"/>
      </a:defRPr>
    </a:lvl1pPr>
    <a:lvl2pPr marL="898799" algn="l" defTabSz="898799" rtl="0" eaLnBrk="1" latinLnBrk="0" hangingPunct="1">
      <a:defRPr sz="3530" kern="1200">
        <a:solidFill>
          <a:schemeClr val="tx1"/>
        </a:solidFill>
        <a:latin typeface="+mn-lt"/>
        <a:ea typeface="+mn-ea"/>
        <a:cs typeface="+mn-cs"/>
      </a:defRPr>
    </a:lvl2pPr>
    <a:lvl3pPr marL="1797601" algn="l" defTabSz="898799" rtl="0" eaLnBrk="1" latinLnBrk="0" hangingPunct="1">
      <a:defRPr sz="3530" kern="1200">
        <a:solidFill>
          <a:schemeClr val="tx1"/>
        </a:solidFill>
        <a:latin typeface="+mn-lt"/>
        <a:ea typeface="+mn-ea"/>
        <a:cs typeface="+mn-cs"/>
      </a:defRPr>
    </a:lvl3pPr>
    <a:lvl4pPr marL="2696401" algn="l" defTabSz="898799" rtl="0" eaLnBrk="1" latinLnBrk="0" hangingPunct="1">
      <a:defRPr sz="3530" kern="1200">
        <a:solidFill>
          <a:schemeClr val="tx1"/>
        </a:solidFill>
        <a:latin typeface="+mn-lt"/>
        <a:ea typeface="+mn-ea"/>
        <a:cs typeface="+mn-cs"/>
      </a:defRPr>
    </a:lvl4pPr>
    <a:lvl5pPr marL="3595203" algn="l" defTabSz="898799" rtl="0" eaLnBrk="1" latinLnBrk="0" hangingPunct="1">
      <a:defRPr sz="3530" kern="1200">
        <a:solidFill>
          <a:schemeClr val="tx1"/>
        </a:solidFill>
        <a:latin typeface="+mn-lt"/>
        <a:ea typeface="+mn-ea"/>
        <a:cs typeface="+mn-cs"/>
      </a:defRPr>
    </a:lvl5pPr>
    <a:lvl6pPr marL="4494003" algn="l" defTabSz="898799" rtl="0" eaLnBrk="1" latinLnBrk="0" hangingPunct="1">
      <a:defRPr sz="3530" kern="1200">
        <a:solidFill>
          <a:schemeClr val="tx1"/>
        </a:solidFill>
        <a:latin typeface="+mn-lt"/>
        <a:ea typeface="+mn-ea"/>
        <a:cs typeface="+mn-cs"/>
      </a:defRPr>
    </a:lvl6pPr>
    <a:lvl7pPr marL="5392802" algn="l" defTabSz="898799" rtl="0" eaLnBrk="1" latinLnBrk="0" hangingPunct="1">
      <a:defRPr sz="3530" kern="1200">
        <a:solidFill>
          <a:schemeClr val="tx1"/>
        </a:solidFill>
        <a:latin typeface="+mn-lt"/>
        <a:ea typeface="+mn-ea"/>
        <a:cs typeface="+mn-cs"/>
      </a:defRPr>
    </a:lvl7pPr>
    <a:lvl8pPr marL="6291604" algn="l" defTabSz="898799" rtl="0" eaLnBrk="1" latinLnBrk="0" hangingPunct="1">
      <a:defRPr sz="3530" kern="1200">
        <a:solidFill>
          <a:schemeClr val="tx1"/>
        </a:solidFill>
        <a:latin typeface="+mn-lt"/>
        <a:ea typeface="+mn-ea"/>
        <a:cs typeface="+mn-cs"/>
      </a:defRPr>
    </a:lvl8pPr>
    <a:lvl9pPr marL="7190402" algn="l" defTabSz="898799" rtl="0" eaLnBrk="1" latinLnBrk="0" hangingPunct="1">
      <a:defRPr sz="353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5E5E5"/>
    <a:srgbClr val="D8EACB"/>
    <a:srgbClr val="EDF5E7"/>
    <a:srgbClr val="1E4D2B"/>
    <a:srgbClr val="006144"/>
    <a:srgbClr val="E3CDB1"/>
    <a:srgbClr val="CCCCCC"/>
    <a:srgbClr val="FFC038"/>
    <a:srgbClr val="10545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C633B9-6744-4181-8979-02879BF2464C}" v="370" dt="2025-11-03T00:20:26.8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14" autoAdjust="0"/>
    <p:restoredTop sz="66702" autoAdjust="0"/>
  </p:normalViewPr>
  <p:slideViewPr>
    <p:cSldViewPr snapToGrid="0" snapToObjects="1">
      <p:cViewPr>
        <p:scale>
          <a:sx n="33" d="100"/>
          <a:sy n="33" d="100"/>
        </p:scale>
        <p:origin x="1332" y="420"/>
      </p:cViewPr>
      <p:guideLst>
        <p:guide orient="horz" pos="4320"/>
        <p:guide pos="7681"/>
      </p:guideLst>
    </p:cSldViewPr>
  </p:slideViewPr>
  <p:outlineViewPr>
    <p:cViewPr>
      <p:scale>
        <a:sx n="33" d="100"/>
        <a:sy n="33" d="100"/>
      </p:scale>
      <p:origin x="0" y="-6072"/>
    </p:cViewPr>
  </p:outlineViewPr>
  <p:notesTextViewPr>
    <p:cViewPr>
      <p:scale>
        <a:sx n="3" d="2"/>
        <a:sy n="3" d="2"/>
      </p:scale>
      <p:origin x="0" y="0"/>
    </p:cViewPr>
  </p:notesTextViewPr>
  <p:sorterViewPr>
    <p:cViewPr>
      <p:scale>
        <a:sx n="33" d="100"/>
        <a:sy n="33" d="100"/>
      </p:scale>
      <p:origin x="0" y="-642"/>
    </p:cViewPr>
  </p:sorterViewPr>
  <p:notesViewPr>
    <p:cSldViewPr snapToGrid="0" snapToObjects="1">
      <p:cViewPr varScale="1">
        <p:scale>
          <a:sx n="166" d="100"/>
          <a:sy n="166" d="100"/>
        </p:scale>
        <p:origin x="15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arides,Lauren" userId="adbf3f91-28ff-415d-924b-37ef86f41ea6" providerId="ADAL" clId="{91C6A867-4822-4C05-B79B-B921162A7D31}"/>
    <pc:docChg chg="undo redo custSel addSld delSld modSld sldOrd addMainMaster delMainMaster">
      <pc:chgData name="Chenarides,Lauren" userId="adbf3f91-28ff-415d-924b-37ef86f41ea6" providerId="ADAL" clId="{91C6A867-4822-4C05-B79B-B921162A7D31}" dt="2025-11-03T00:21:07.539" v="7390" actId="113"/>
      <pc:docMkLst>
        <pc:docMk/>
      </pc:docMkLst>
      <pc:sldChg chg="modSp mod">
        <pc:chgData name="Chenarides,Lauren" userId="adbf3f91-28ff-415d-924b-37ef86f41ea6" providerId="ADAL" clId="{91C6A867-4822-4C05-B79B-B921162A7D31}" dt="2025-11-02T19:19:17.642" v="5063" actId="20577"/>
        <pc:sldMkLst>
          <pc:docMk/>
          <pc:sldMk cId="751331123" sldId="270"/>
        </pc:sldMkLst>
        <pc:spChg chg="mod">
          <ac:chgData name="Chenarides,Lauren" userId="adbf3f91-28ff-415d-924b-37ef86f41ea6" providerId="ADAL" clId="{91C6A867-4822-4C05-B79B-B921162A7D31}" dt="2025-11-02T19:19:17.642" v="5063" actId="20577"/>
          <ac:spMkLst>
            <pc:docMk/>
            <pc:sldMk cId="751331123" sldId="270"/>
            <ac:spMk id="2" creationId="{00000000-0000-0000-0000-000000000000}"/>
          </ac:spMkLst>
        </pc:spChg>
      </pc:sldChg>
      <pc:sldChg chg="modSp mod">
        <pc:chgData name="Chenarides,Lauren" userId="adbf3f91-28ff-415d-924b-37ef86f41ea6" providerId="ADAL" clId="{91C6A867-4822-4C05-B79B-B921162A7D31}" dt="2025-11-02T14:09:28.915" v="2248" actId="20577"/>
        <pc:sldMkLst>
          <pc:docMk/>
          <pc:sldMk cId="727891124" sldId="286"/>
        </pc:sldMkLst>
        <pc:spChg chg="mod">
          <ac:chgData name="Chenarides,Lauren" userId="adbf3f91-28ff-415d-924b-37ef86f41ea6" providerId="ADAL" clId="{91C6A867-4822-4C05-B79B-B921162A7D31}" dt="2025-11-02T14:09:19.676" v="2239" actId="20577"/>
          <ac:spMkLst>
            <pc:docMk/>
            <pc:sldMk cId="727891124" sldId="286"/>
            <ac:spMk id="10" creationId="{8636EB7F-9BD1-C7D8-AAF4-83B1412685E2}"/>
          </ac:spMkLst>
        </pc:spChg>
        <pc:spChg chg="mod">
          <ac:chgData name="Chenarides,Lauren" userId="adbf3f91-28ff-415d-924b-37ef86f41ea6" providerId="ADAL" clId="{91C6A867-4822-4C05-B79B-B921162A7D31}" dt="2025-11-02T14:09:28.915" v="2248" actId="20577"/>
          <ac:spMkLst>
            <pc:docMk/>
            <pc:sldMk cId="727891124" sldId="286"/>
            <ac:spMk id="11" creationId="{73DCC068-BF04-C61E-9A38-7A550F592766}"/>
          </ac:spMkLst>
        </pc:spChg>
      </pc:sldChg>
      <pc:sldChg chg="modSp mod">
        <pc:chgData name="Chenarides,Lauren" userId="adbf3f91-28ff-415d-924b-37ef86f41ea6" providerId="ADAL" clId="{91C6A867-4822-4C05-B79B-B921162A7D31}" dt="2025-11-02T21:49:29.267" v="7014" actId="12"/>
        <pc:sldMkLst>
          <pc:docMk/>
          <pc:sldMk cId="773718573" sldId="289"/>
        </pc:sldMkLst>
        <pc:spChg chg="mod">
          <ac:chgData name="Chenarides,Lauren" userId="adbf3f91-28ff-415d-924b-37ef86f41ea6" providerId="ADAL" clId="{91C6A867-4822-4C05-B79B-B921162A7D31}" dt="2025-11-02T21:49:29.267" v="7014" actId="12"/>
          <ac:spMkLst>
            <pc:docMk/>
            <pc:sldMk cId="773718573" sldId="289"/>
            <ac:spMk id="5" creationId="{83070B4D-8FB7-8FE6-EB06-1BA333CBDA63}"/>
          </ac:spMkLst>
        </pc:spChg>
      </pc:sldChg>
      <pc:sldChg chg="modSp mod">
        <pc:chgData name="Chenarides,Lauren" userId="adbf3f91-28ff-415d-924b-37ef86f41ea6" providerId="ADAL" clId="{91C6A867-4822-4C05-B79B-B921162A7D31}" dt="2025-11-02T14:10:58.955" v="2298" actId="20577"/>
        <pc:sldMkLst>
          <pc:docMk/>
          <pc:sldMk cId="1890435637" sldId="297"/>
        </pc:sldMkLst>
        <pc:spChg chg="mod">
          <ac:chgData name="Chenarides,Lauren" userId="adbf3f91-28ff-415d-924b-37ef86f41ea6" providerId="ADAL" clId="{91C6A867-4822-4C05-B79B-B921162A7D31}" dt="2025-11-02T14:09:45.719" v="2290" actId="20577"/>
          <ac:spMkLst>
            <pc:docMk/>
            <pc:sldMk cId="1890435637" sldId="297"/>
            <ac:spMk id="2" creationId="{00000000-0000-0000-0000-000000000000}"/>
          </ac:spMkLst>
        </pc:spChg>
        <pc:spChg chg="mod">
          <ac:chgData name="Chenarides,Lauren" userId="adbf3f91-28ff-415d-924b-37ef86f41ea6" providerId="ADAL" clId="{91C6A867-4822-4C05-B79B-B921162A7D31}" dt="2025-11-02T14:10:58.955" v="2298" actId="20577"/>
          <ac:spMkLst>
            <pc:docMk/>
            <pc:sldMk cId="1890435637" sldId="297"/>
            <ac:spMk id="3" creationId="{00000000-0000-0000-0000-000000000000}"/>
          </ac:spMkLst>
        </pc:spChg>
      </pc:sldChg>
      <pc:sldChg chg="modSp mod">
        <pc:chgData name="Chenarides,Lauren" userId="adbf3f91-28ff-415d-924b-37ef86f41ea6" providerId="ADAL" clId="{91C6A867-4822-4C05-B79B-B921162A7D31}" dt="2025-11-02T14:11:15.360" v="2300"/>
        <pc:sldMkLst>
          <pc:docMk/>
          <pc:sldMk cId="244099869" sldId="322"/>
        </pc:sldMkLst>
        <pc:spChg chg="mod">
          <ac:chgData name="Chenarides,Lauren" userId="adbf3f91-28ff-415d-924b-37ef86f41ea6" providerId="ADAL" clId="{91C6A867-4822-4C05-B79B-B921162A7D31}" dt="2025-11-02T14:11:05.232" v="2299" actId="20577"/>
          <ac:spMkLst>
            <pc:docMk/>
            <pc:sldMk cId="244099869" sldId="322"/>
            <ac:spMk id="2" creationId="{C3ED948F-0E4A-1106-784D-33FFF37BEE35}"/>
          </ac:spMkLst>
        </pc:spChg>
        <pc:spChg chg="mod">
          <ac:chgData name="Chenarides,Lauren" userId="adbf3f91-28ff-415d-924b-37ef86f41ea6" providerId="ADAL" clId="{91C6A867-4822-4C05-B79B-B921162A7D31}" dt="2025-11-02T14:11:15.360" v="2300"/>
          <ac:spMkLst>
            <pc:docMk/>
            <pc:sldMk cId="244099869" sldId="322"/>
            <ac:spMk id="3" creationId="{1B1FE90D-3C84-9842-8134-B356C37C4D4A}"/>
          </ac:spMkLst>
        </pc:spChg>
      </pc:sldChg>
      <pc:sldChg chg="del">
        <pc:chgData name="Chenarides,Lauren" userId="adbf3f91-28ff-415d-924b-37ef86f41ea6" providerId="ADAL" clId="{91C6A867-4822-4C05-B79B-B921162A7D31}" dt="2025-10-26T19:12:41.468" v="276" actId="47"/>
        <pc:sldMkLst>
          <pc:docMk/>
          <pc:sldMk cId="2657921553" sldId="483"/>
        </pc:sldMkLst>
      </pc:sldChg>
      <pc:sldChg chg="modSp mod ord">
        <pc:chgData name="Chenarides,Lauren" userId="adbf3f91-28ff-415d-924b-37ef86f41ea6" providerId="ADAL" clId="{91C6A867-4822-4C05-B79B-B921162A7D31}" dt="2025-11-02T18:40:20.774" v="3172" actId="20577"/>
        <pc:sldMkLst>
          <pc:docMk/>
          <pc:sldMk cId="1079732102" sldId="502"/>
        </pc:sldMkLst>
        <pc:spChg chg="mod">
          <ac:chgData name="Chenarides,Lauren" userId="adbf3f91-28ff-415d-924b-37ef86f41ea6" providerId="ADAL" clId="{91C6A867-4822-4C05-B79B-B921162A7D31}" dt="2025-11-02T18:40:20.774" v="3172" actId="20577"/>
          <ac:spMkLst>
            <pc:docMk/>
            <pc:sldMk cId="1079732102" sldId="502"/>
            <ac:spMk id="2" creationId="{EF70F0FA-C40A-64AC-B766-A82096026AB7}"/>
          </ac:spMkLst>
        </pc:spChg>
      </pc:sldChg>
      <pc:sldChg chg="del">
        <pc:chgData name="Chenarides,Lauren" userId="adbf3f91-28ff-415d-924b-37ef86f41ea6" providerId="ADAL" clId="{91C6A867-4822-4C05-B79B-B921162A7D31}" dt="2025-10-26T19:12:41.468" v="276" actId="47"/>
        <pc:sldMkLst>
          <pc:docMk/>
          <pc:sldMk cId="1889327027" sldId="548"/>
        </pc:sldMkLst>
      </pc:sldChg>
      <pc:sldChg chg="del">
        <pc:chgData name="Chenarides,Lauren" userId="adbf3f91-28ff-415d-924b-37ef86f41ea6" providerId="ADAL" clId="{91C6A867-4822-4C05-B79B-B921162A7D31}" dt="2025-10-26T19:12:46.993" v="277" actId="47"/>
        <pc:sldMkLst>
          <pc:docMk/>
          <pc:sldMk cId="3541232640" sldId="549"/>
        </pc:sldMkLst>
      </pc:sldChg>
      <pc:sldChg chg="modSp mod">
        <pc:chgData name="Chenarides,Lauren" userId="adbf3f91-28ff-415d-924b-37ef86f41ea6" providerId="ADAL" clId="{91C6A867-4822-4C05-B79B-B921162A7D31}" dt="2025-11-02T14:11:32.636" v="2303"/>
        <pc:sldMkLst>
          <pc:docMk/>
          <pc:sldMk cId="2681467433" sldId="567"/>
        </pc:sldMkLst>
        <pc:spChg chg="mod">
          <ac:chgData name="Chenarides,Lauren" userId="adbf3f91-28ff-415d-924b-37ef86f41ea6" providerId="ADAL" clId="{91C6A867-4822-4C05-B79B-B921162A7D31}" dt="2025-11-02T14:11:20.819" v="2302" actId="20577"/>
          <ac:spMkLst>
            <pc:docMk/>
            <pc:sldMk cId="2681467433" sldId="567"/>
            <ac:spMk id="2" creationId="{32CBE061-EC29-873D-E1C3-AF6CB865E414}"/>
          </ac:spMkLst>
        </pc:spChg>
        <pc:spChg chg="mod">
          <ac:chgData name="Chenarides,Lauren" userId="adbf3f91-28ff-415d-924b-37ef86f41ea6" providerId="ADAL" clId="{91C6A867-4822-4C05-B79B-B921162A7D31}" dt="2025-11-02T14:11:32.636" v="2303"/>
          <ac:spMkLst>
            <pc:docMk/>
            <pc:sldMk cId="2681467433" sldId="567"/>
            <ac:spMk id="3" creationId="{4FDEB99B-CB08-63B2-2B1A-FF45484F9A15}"/>
          </ac:spMkLst>
        </pc:spChg>
      </pc:sldChg>
      <pc:sldChg chg="del">
        <pc:chgData name="Chenarides,Lauren" userId="adbf3f91-28ff-415d-924b-37ef86f41ea6" providerId="ADAL" clId="{91C6A867-4822-4C05-B79B-B921162A7D31}" dt="2025-10-26T19:12:46.993" v="277" actId="47"/>
        <pc:sldMkLst>
          <pc:docMk/>
          <pc:sldMk cId="2773356458" sldId="568"/>
        </pc:sldMkLst>
      </pc:sldChg>
      <pc:sldChg chg="del">
        <pc:chgData name="Chenarides,Lauren" userId="adbf3f91-28ff-415d-924b-37ef86f41ea6" providerId="ADAL" clId="{91C6A867-4822-4C05-B79B-B921162A7D31}" dt="2025-10-26T19:12:46.993" v="277" actId="47"/>
        <pc:sldMkLst>
          <pc:docMk/>
          <pc:sldMk cId="1129822040" sldId="570"/>
        </pc:sldMkLst>
      </pc:sldChg>
      <pc:sldChg chg="del">
        <pc:chgData name="Chenarides,Lauren" userId="adbf3f91-28ff-415d-924b-37ef86f41ea6" providerId="ADAL" clId="{91C6A867-4822-4C05-B79B-B921162A7D31}" dt="2025-10-26T19:12:46.993" v="277" actId="47"/>
        <pc:sldMkLst>
          <pc:docMk/>
          <pc:sldMk cId="3252601392" sldId="571"/>
        </pc:sldMkLst>
      </pc:sldChg>
      <pc:sldChg chg="del">
        <pc:chgData name="Chenarides,Lauren" userId="adbf3f91-28ff-415d-924b-37ef86f41ea6" providerId="ADAL" clId="{91C6A867-4822-4C05-B79B-B921162A7D31}" dt="2025-10-26T19:12:46.993" v="277" actId="47"/>
        <pc:sldMkLst>
          <pc:docMk/>
          <pc:sldMk cId="1128171740" sldId="572"/>
        </pc:sldMkLst>
      </pc:sldChg>
      <pc:sldChg chg="del">
        <pc:chgData name="Chenarides,Lauren" userId="adbf3f91-28ff-415d-924b-37ef86f41ea6" providerId="ADAL" clId="{91C6A867-4822-4C05-B79B-B921162A7D31}" dt="2025-10-26T19:12:46.993" v="277" actId="47"/>
        <pc:sldMkLst>
          <pc:docMk/>
          <pc:sldMk cId="1366894621" sldId="573"/>
        </pc:sldMkLst>
      </pc:sldChg>
      <pc:sldChg chg="del">
        <pc:chgData name="Chenarides,Lauren" userId="adbf3f91-28ff-415d-924b-37ef86f41ea6" providerId="ADAL" clId="{91C6A867-4822-4C05-B79B-B921162A7D31}" dt="2025-10-26T19:12:46.993" v="277" actId="47"/>
        <pc:sldMkLst>
          <pc:docMk/>
          <pc:sldMk cId="1415768666" sldId="574"/>
        </pc:sldMkLst>
      </pc:sldChg>
      <pc:sldChg chg="del">
        <pc:chgData name="Chenarides,Lauren" userId="adbf3f91-28ff-415d-924b-37ef86f41ea6" providerId="ADAL" clId="{91C6A867-4822-4C05-B79B-B921162A7D31}" dt="2025-10-26T19:12:46.993" v="277" actId="47"/>
        <pc:sldMkLst>
          <pc:docMk/>
          <pc:sldMk cId="1117458412" sldId="575"/>
        </pc:sldMkLst>
      </pc:sldChg>
      <pc:sldChg chg="del">
        <pc:chgData name="Chenarides,Lauren" userId="adbf3f91-28ff-415d-924b-37ef86f41ea6" providerId="ADAL" clId="{91C6A867-4822-4C05-B79B-B921162A7D31}" dt="2025-10-26T19:12:46.993" v="277" actId="47"/>
        <pc:sldMkLst>
          <pc:docMk/>
          <pc:sldMk cId="225440327" sldId="576"/>
        </pc:sldMkLst>
      </pc:sldChg>
      <pc:sldChg chg="del">
        <pc:chgData name="Chenarides,Lauren" userId="adbf3f91-28ff-415d-924b-37ef86f41ea6" providerId="ADAL" clId="{91C6A867-4822-4C05-B79B-B921162A7D31}" dt="2025-10-26T19:12:46.993" v="277" actId="47"/>
        <pc:sldMkLst>
          <pc:docMk/>
          <pc:sldMk cId="1576152289" sldId="577"/>
        </pc:sldMkLst>
      </pc:sldChg>
      <pc:sldChg chg="del">
        <pc:chgData name="Chenarides,Lauren" userId="adbf3f91-28ff-415d-924b-37ef86f41ea6" providerId="ADAL" clId="{91C6A867-4822-4C05-B79B-B921162A7D31}" dt="2025-10-26T19:12:46.993" v="277" actId="47"/>
        <pc:sldMkLst>
          <pc:docMk/>
          <pc:sldMk cId="1332206485" sldId="578"/>
        </pc:sldMkLst>
      </pc:sldChg>
      <pc:sldChg chg="del">
        <pc:chgData name="Chenarides,Lauren" userId="adbf3f91-28ff-415d-924b-37ef86f41ea6" providerId="ADAL" clId="{91C6A867-4822-4C05-B79B-B921162A7D31}" dt="2025-10-26T19:12:46.993" v="277" actId="47"/>
        <pc:sldMkLst>
          <pc:docMk/>
          <pc:sldMk cId="421218678" sldId="580"/>
        </pc:sldMkLst>
      </pc:sldChg>
      <pc:sldChg chg="modSp add del mod ord">
        <pc:chgData name="Chenarides,Lauren" userId="adbf3f91-28ff-415d-924b-37ef86f41ea6" providerId="ADAL" clId="{91C6A867-4822-4C05-B79B-B921162A7D31}" dt="2025-11-02T19:23:56.752" v="5082" actId="47"/>
        <pc:sldMkLst>
          <pc:docMk/>
          <pc:sldMk cId="1910037763" sldId="581"/>
        </pc:sldMkLst>
      </pc:sldChg>
      <pc:sldChg chg="del">
        <pc:chgData name="Chenarides,Lauren" userId="adbf3f91-28ff-415d-924b-37ef86f41ea6" providerId="ADAL" clId="{91C6A867-4822-4C05-B79B-B921162A7D31}" dt="2025-10-26T19:12:52.683" v="278" actId="47"/>
        <pc:sldMkLst>
          <pc:docMk/>
          <pc:sldMk cId="670701868" sldId="582"/>
        </pc:sldMkLst>
      </pc:sldChg>
      <pc:sldChg chg="del">
        <pc:chgData name="Chenarides,Lauren" userId="adbf3f91-28ff-415d-924b-37ef86f41ea6" providerId="ADAL" clId="{91C6A867-4822-4C05-B79B-B921162A7D31}" dt="2025-10-26T19:12:52.683" v="278" actId="47"/>
        <pc:sldMkLst>
          <pc:docMk/>
          <pc:sldMk cId="2589527982" sldId="583"/>
        </pc:sldMkLst>
      </pc:sldChg>
      <pc:sldChg chg="del">
        <pc:chgData name="Chenarides,Lauren" userId="adbf3f91-28ff-415d-924b-37ef86f41ea6" providerId="ADAL" clId="{91C6A867-4822-4C05-B79B-B921162A7D31}" dt="2025-10-26T19:12:52.683" v="278" actId="47"/>
        <pc:sldMkLst>
          <pc:docMk/>
          <pc:sldMk cId="1259551698" sldId="584"/>
        </pc:sldMkLst>
      </pc:sldChg>
      <pc:sldChg chg="del">
        <pc:chgData name="Chenarides,Lauren" userId="adbf3f91-28ff-415d-924b-37ef86f41ea6" providerId="ADAL" clId="{91C6A867-4822-4C05-B79B-B921162A7D31}" dt="2025-10-26T19:12:52.683" v="278" actId="47"/>
        <pc:sldMkLst>
          <pc:docMk/>
          <pc:sldMk cId="2957892947" sldId="585"/>
        </pc:sldMkLst>
      </pc:sldChg>
      <pc:sldChg chg="del">
        <pc:chgData name="Chenarides,Lauren" userId="adbf3f91-28ff-415d-924b-37ef86f41ea6" providerId="ADAL" clId="{91C6A867-4822-4C05-B79B-B921162A7D31}" dt="2025-10-26T19:12:52.683" v="278" actId="47"/>
        <pc:sldMkLst>
          <pc:docMk/>
          <pc:sldMk cId="2777335001" sldId="586"/>
        </pc:sldMkLst>
      </pc:sldChg>
      <pc:sldChg chg="del">
        <pc:chgData name="Chenarides,Lauren" userId="adbf3f91-28ff-415d-924b-37ef86f41ea6" providerId="ADAL" clId="{91C6A867-4822-4C05-B79B-B921162A7D31}" dt="2025-10-26T19:12:52.683" v="278" actId="47"/>
        <pc:sldMkLst>
          <pc:docMk/>
          <pc:sldMk cId="531909119" sldId="587"/>
        </pc:sldMkLst>
      </pc:sldChg>
      <pc:sldChg chg="del">
        <pc:chgData name="Chenarides,Lauren" userId="adbf3f91-28ff-415d-924b-37ef86f41ea6" providerId="ADAL" clId="{91C6A867-4822-4C05-B79B-B921162A7D31}" dt="2025-10-26T19:12:52.683" v="278" actId="47"/>
        <pc:sldMkLst>
          <pc:docMk/>
          <pc:sldMk cId="4122493680" sldId="588"/>
        </pc:sldMkLst>
      </pc:sldChg>
      <pc:sldChg chg="del">
        <pc:chgData name="Chenarides,Lauren" userId="adbf3f91-28ff-415d-924b-37ef86f41ea6" providerId="ADAL" clId="{91C6A867-4822-4C05-B79B-B921162A7D31}" dt="2025-10-26T19:12:52.683" v="278" actId="47"/>
        <pc:sldMkLst>
          <pc:docMk/>
          <pc:sldMk cId="3327403409" sldId="589"/>
        </pc:sldMkLst>
      </pc:sldChg>
      <pc:sldChg chg="modSp mod ord modNotesTx">
        <pc:chgData name="Chenarides,Lauren" userId="adbf3f91-28ff-415d-924b-37ef86f41ea6" providerId="ADAL" clId="{91C6A867-4822-4C05-B79B-B921162A7D31}" dt="2025-11-02T23:53:06.013" v="7118" actId="12"/>
        <pc:sldMkLst>
          <pc:docMk/>
          <pc:sldMk cId="3743135513" sldId="591"/>
        </pc:sldMkLst>
        <pc:spChg chg="mod">
          <ac:chgData name="Chenarides,Lauren" userId="adbf3f91-28ff-415d-924b-37ef86f41ea6" providerId="ADAL" clId="{91C6A867-4822-4C05-B79B-B921162A7D31}" dt="2025-11-02T14:15:28.364" v="2519" actId="20577"/>
          <ac:spMkLst>
            <pc:docMk/>
            <pc:sldMk cId="3743135513" sldId="591"/>
            <ac:spMk id="2" creationId="{D84759E0-BA9E-7C23-277B-9C4AC7C6293B}"/>
          </ac:spMkLst>
        </pc:spChg>
        <pc:spChg chg="mod">
          <ac:chgData name="Chenarides,Lauren" userId="adbf3f91-28ff-415d-924b-37ef86f41ea6" providerId="ADAL" clId="{91C6A867-4822-4C05-B79B-B921162A7D31}" dt="2025-11-02T23:53:06.013" v="7118" actId="12"/>
          <ac:spMkLst>
            <pc:docMk/>
            <pc:sldMk cId="3743135513" sldId="591"/>
            <ac:spMk id="3" creationId="{7DE665EB-C431-4C48-E433-8DB47B1C7DFB}"/>
          </ac:spMkLst>
        </pc:spChg>
      </pc:sldChg>
      <pc:sldChg chg="del">
        <pc:chgData name="Chenarides,Lauren" userId="adbf3f91-28ff-415d-924b-37ef86f41ea6" providerId="ADAL" clId="{91C6A867-4822-4C05-B79B-B921162A7D31}" dt="2025-10-26T19:12:54.735" v="279" actId="47"/>
        <pc:sldMkLst>
          <pc:docMk/>
          <pc:sldMk cId="3131668392" sldId="592"/>
        </pc:sldMkLst>
      </pc:sldChg>
      <pc:sldChg chg="del">
        <pc:chgData name="Chenarides,Lauren" userId="adbf3f91-28ff-415d-924b-37ef86f41ea6" providerId="ADAL" clId="{91C6A867-4822-4C05-B79B-B921162A7D31}" dt="2025-10-26T19:12:46.993" v="277" actId="47"/>
        <pc:sldMkLst>
          <pc:docMk/>
          <pc:sldMk cId="3513042364" sldId="594"/>
        </pc:sldMkLst>
      </pc:sldChg>
      <pc:sldChg chg="del">
        <pc:chgData name="Chenarides,Lauren" userId="adbf3f91-28ff-415d-924b-37ef86f41ea6" providerId="ADAL" clId="{91C6A867-4822-4C05-B79B-B921162A7D31}" dt="2025-10-26T19:12:46.993" v="277" actId="47"/>
        <pc:sldMkLst>
          <pc:docMk/>
          <pc:sldMk cId="3274072627" sldId="595"/>
        </pc:sldMkLst>
      </pc:sldChg>
      <pc:sldChg chg="del">
        <pc:chgData name="Chenarides,Lauren" userId="adbf3f91-28ff-415d-924b-37ef86f41ea6" providerId="ADAL" clId="{91C6A867-4822-4C05-B79B-B921162A7D31}" dt="2025-10-26T19:12:46.993" v="277" actId="47"/>
        <pc:sldMkLst>
          <pc:docMk/>
          <pc:sldMk cId="2709059750" sldId="596"/>
        </pc:sldMkLst>
      </pc:sldChg>
      <pc:sldChg chg="del">
        <pc:chgData name="Chenarides,Lauren" userId="adbf3f91-28ff-415d-924b-37ef86f41ea6" providerId="ADAL" clId="{91C6A867-4822-4C05-B79B-B921162A7D31}" dt="2025-10-26T19:12:46.993" v="277" actId="47"/>
        <pc:sldMkLst>
          <pc:docMk/>
          <pc:sldMk cId="2442129554" sldId="597"/>
        </pc:sldMkLst>
      </pc:sldChg>
      <pc:sldChg chg="del">
        <pc:chgData name="Chenarides,Lauren" userId="adbf3f91-28ff-415d-924b-37ef86f41ea6" providerId="ADAL" clId="{91C6A867-4822-4C05-B79B-B921162A7D31}" dt="2025-10-26T19:12:46.993" v="277" actId="47"/>
        <pc:sldMkLst>
          <pc:docMk/>
          <pc:sldMk cId="18268654" sldId="598"/>
        </pc:sldMkLst>
      </pc:sldChg>
      <pc:sldChg chg="del">
        <pc:chgData name="Chenarides,Lauren" userId="adbf3f91-28ff-415d-924b-37ef86f41ea6" providerId="ADAL" clId="{91C6A867-4822-4C05-B79B-B921162A7D31}" dt="2025-10-26T19:12:46.993" v="277" actId="47"/>
        <pc:sldMkLst>
          <pc:docMk/>
          <pc:sldMk cId="4030948336" sldId="599"/>
        </pc:sldMkLst>
      </pc:sldChg>
      <pc:sldChg chg="del">
        <pc:chgData name="Chenarides,Lauren" userId="adbf3f91-28ff-415d-924b-37ef86f41ea6" providerId="ADAL" clId="{91C6A867-4822-4C05-B79B-B921162A7D31}" dt="2025-10-26T19:12:52.683" v="278" actId="47"/>
        <pc:sldMkLst>
          <pc:docMk/>
          <pc:sldMk cId="3852191604" sldId="600"/>
        </pc:sldMkLst>
      </pc:sldChg>
      <pc:sldChg chg="del">
        <pc:chgData name="Chenarides,Lauren" userId="adbf3f91-28ff-415d-924b-37ef86f41ea6" providerId="ADAL" clId="{91C6A867-4822-4C05-B79B-B921162A7D31}" dt="2025-10-26T19:12:52.683" v="278" actId="47"/>
        <pc:sldMkLst>
          <pc:docMk/>
          <pc:sldMk cId="2659721510" sldId="601"/>
        </pc:sldMkLst>
      </pc:sldChg>
      <pc:sldChg chg="del">
        <pc:chgData name="Chenarides,Lauren" userId="adbf3f91-28ff-415d-924b-37ef86f41ea6" providerId="ADAL" clId="{91C6A867-4822-4C05-B79B-B921162A7D31}" dt="2025-10-26T19:12:52.683" v="278" actId="47"/>
        <pc:sldMkLst>
          <pc:docMk/>
          <pc:sldMk cId="1547061935" sldId="602"/>
        </pc:sldMkLst>
      </pc:sldChg>
      <pc:sldChg chg="del">
        <pc:chgData name="Chenarides,Lauren" userId="adbf3f91-28ff-415d-924b-37ef86f41ea6" providerId="ADAL" clId="{91C6A867-4822-4C05-B79B-B921162A7D31}" dt="2025-10-26T19:12:52.683" v="278" actId="47"/>
        <pc:sldMkLst>
          <pc:docMk/>
          <pc:sldMk cId="2009238245" sldId="603"/>
        </pc:sldMkLst>
      </pc:sldChg>
      <pc:sldChg chg="del">
        <pc:chgData name="Chenarides,Lauren" userId="adbf3f91-28ff-415d-924b-37ef86f41ea6" providerId="ADAL" clId="{91C6A867-4822-4C05-B79B-B921162A7D31}" dt="2025-10-26T19:12:52.683" v="278" actId="47"/>
        <pc:sldMkLst>
          <pc:docMk/>
          <pc:sldMk cId="3605973048" sldId="604"/>
        </pc:sldMkLst>
      </pc:sldChg>
      <pc:sldChg chg="del">
        <pc:chgData name="Chenarides,Lauren" userId="adbf3f91-28ff-415d-924b-37ef86f41ea6" providerId="ADAL" clId="{91C6A867-4822-4C05-B79B-B921162A7D31}" dt="2025-10-26T19:12:46.993" v="277" actId="47"/>
        <pc:sldMkLst>
          <pc:docMk/>
          <pc:sldMk cId="2314930154" sldId="605"/>
        </pc:sldMkLst>
      </pc:sldChg>
      <pc:sldChg chg="del">
        <pc:chgData name="Chenarides,Lauren" userId="adbf3f91-28ff-415d-924b-37ef86f41ea6" providerId="ADAL" clId="{91C6A867-4822-4C05-B79B-B921162A7D31}" dt="2025-10-26T19:12:46.993" v="277" actId="47"/>
        <pc:sldMkLst>
          <pc:docMk/>
          <pc:sldMk cId="3722092086" sldId="606"/>
        </pc:sldMkLst>
      </pc:sldChg>
      <pc:sldChg chg="del">
        <pc:chgData name="Chenarides,Lauren" userId="adbf3f91-28ff-415d-924b-37ef86f41ea6" providerId="ADAL" clId="{91C6A867-4822-4C05-B79B-B921162A7D31}" dt="2025-10-26T19:12:46.993" v="277" actId="47"/>
        <pc:sldMkLst>
          <pc:docMk/>
          <pc:sldMk cId="2308919737" sldId="607"/>
        </pc:sldMkLst>
      </pc:sldChg>
      <pc:sldChg chg="del">
        <pc:chgData name="Chenarides,Lauren" userId="adbf3f91-28ff-415d-924b-37ef86f41ea6" providerId="ADAL" clId="{91C6A867-4822-4C05-B79B-B921162A7D31}" dt="2025-10-26T19:12:52.683" v="278" actId="47"/>
        <pc:sldMkLst>
          <pc:docMk/>
          <pc:sldMk cId="3719876057" sldId="608"/>
        </pc:sldMkLst>
      </pc:sldChg>
      <pc:sldChg chg="del">
        <pc:chgData name="Chenarides,Lauren" userId="adbf3f91-28ff-415d-924b-37ef86f41ea6" providerId="ADAL" clId="{91C6A867-4822-4C05-B79B-B921162A7D31}" dt="2025-10-26T19:12:52.683" v="278" actId="47"/>
        <pc:sldMkLst>
          <pc:docMk/>
          <pc:sldMk cId="472294417" sldId="609"/>
        </pc:sldMkLst>
      </pc:sldChg>
      <pc:sldChg chg="del">
        <pc:chgData name="Chenarides,Lauren" userId="adbf3f91-28ff-415d-924b-37ef86f41ea6" providerId="ADAL" clId="{91C6A867-4822-4C05-B79B-B921162A7D31}" dt="2025-10-26T19:12:52.683" v="278" actId="47"/>
        <pc:sldMkLst>
          <pc:docMk/>
          <pc:sldMk cId="3303880928" sldId="610"/>
        </pc:sldMkLst>
      </pc:sldChg>
      <pc:sldChg chg="del">
        <pc:chgData name="Chenarides,Lauren" userId="adbf3f91-28ff-415d-924b-37ef86f41ea6" providerId="ADAL" clId="{91C6A867-4822-4C05-B79B-B921162A7D31}" dt="2025-10-26T19:12:46.993" v="277" actId="47"/>
        <pc:sldMkLst>
          <pc:docMk/>
          <pc:sldMk cId="2587496847" sldId="611"/>
        </pc:sldMkLst>
      </pc:sldChg>
      <pc:sldChg chg="del">
        <pc:chgData name="Chenarides,Lauren" userId="adbf3f91-28ff-415d-924b-37ef86f41ea6" providerId="ADAL" clId="{91C6A867-4822-4C05-B79B-B921162A7D31}" dt="2025-10-26T19:12:41.468" v="276" actId="47"/>
        <pc:sldMkLst>
          <pc:docMk/>
          <pc:sldMk cId="2590069314" sldId="612"/>
        </pc:sldMkLst>
      </pc:sldChg>
      <pc:sldChg chg="del">
        <pc:chgData name="Chenarides,Lauren" userId="adbf3f91-28ff-415d-924b-37ef86f41ea6" providerId="ADAL" clId="{91C6A867-4822-4C05-B79B-B921162A7D31}" dt="2025-10-26T19:12:41.468" v="276" actId="47"/>
        <pc:sldMkLst>
          <pc:docMk/>
          <pc:sldMk cId="3947565010" sldId="615"/>
        </pc:sldMkLst>
      </pc:sldChg>
      <pc:sldChg chg="del">
        <pc:chgData name="Chenarides,Lauren" userId="adbf3f91-28ff-415d-924b-37ef86f41ea6" providerId="ADAL" clId="{91C6A867-4822-4C05-B79B-B921162A7D31}" dt="2025-10-26T19:12:41.468" v="276" actId="47"/>
        <pc:sldMkLst>
          <pc:docMk/>
          <pc:sldMk cId="2484986369" sldId="616"/>
        </pc:sldMkLst>
      </pc:sldChg>
      <pc:sldChg chg="del">
        <pc:chgData name="Chenarides,Lauren" userId="adbf3f91-28ff-415d-924b-37ef86f41ea6" providerId="ADAL" clId="{91C6A867-4822-4C05-B79B-B921162A7D31}" dt="2025-10-26T19:12:41.468" v="276" actId="47"/>
        <pc:sldMkLst>
          <pc:docMk/>
          <pc:sldMk cId="3290293599" sldId="617"/>
        </pc:sldMkLst>
      </pc:sldChg>
      <pc:sldChg chg="del">
        <pc:chgData name="Chenarides,Lauren" userId="adbf3f91-28ff-415d-924b-37ef86f41ea6" providerId="ADAL" clId="{91C6A867-4822-4C05-B79B-B921162A7D31}" dt="2025-10-26T19:12:46.993" v="277" actId="47"/>
        <pc:sldMkLst>
          <pc:docMk/>
          <pc:sldMk cId="2413887734" sldId="618"/>
        </pc:sldMkLst>
      </pc:sldChg>
      <pc:sldChg chg="del">
        <pc:chgData name="Chenarides,Lauren" userId="adbf3f91-28ff-415d-924b-37ef86f41ea6" providerId="ADAL" clId="{91C6A867-4822-4C05-B79B-B921162A7D31}" dt="2025-10-26T19:12:46.993" v="277" actId="47"/>
        <pc:sldMkLst>
          <pc:docMk/>
          <pc:sldMk cId="632083499" sldId="619"/>
        </pc:sldMkLst>
      </pc:sldChg>
      <pc:sldChg chg="del">
        <pc:chgData name="Chenarides,Lauren" userId="adbf3f91-28ff-415d-924b-37ef86f41ea6" providerId="ADAL" clId="{91C6A867-4822-4C05-B79B-B921162A7D31}" dt="2025-10-26T19:12:52.683" v="278" actId="47"/>
        <pc:sldMkLst>
          <pc:docMk/>
          <pc:sldMk cId="1642490233" sldId="620"/>
        </pc:sldMkLst>
      </pc:sldChg>
      <pc:sldChg chg="del">
        <pc:chgData name="Chenarides,Lauren" userId="adbf3f91-28ff-415d-924b-37ef86f41ea6" providerId="ADAL" clId="{91C6A867-4822-4C05-B79B-B921162A7D31}" dt="2025-10-26T19:12:52.683" v="278" actId="47"/>
        <pc:sldMkLst>
          <pc:docMk/>
          <pc:sldMk cId="1520217368" sldId="621"/>
        </pc:sldMkLst>
      </pc:sldChg>
      <pc:sldChg chg="del">
        <pc:chgData name="Chenarides,Lauren" userId="adbf3f91-28ff-415d-924b-37ef86f41ea6" providerId="ADAL" clId="{91C6A867-4822-4C05-B79B-B921162A7D31}" dt="2025-10-26T19:12:52.683" v="278" actId="47"/>
        <pc:sldMkLst>
          <pc:docMk/>
          <pc:sldMk cId="334914436" sldId="622"/>
        </pc:sldMkLst>
      </pc:sldChg>
      <pc:sldChg chg="del">
        <pc:chgData name="Chenarides,Lauren" userId="adbf3f91-28ff-415d-924b-37ef86f41ea6" providerId="ADAL" clId="{91C6A867-4822-4C05-B79B-B921162A7D31}" dt="2025-10-26T19:12:52.683" v="278" actId="47"/>
        <pc:sldMkLst>
          <pc:docMk/>
          <pc:sldMk cId="1491025436" sldId="623"/>
        </pc:sldMkLst>
      </pc:sldChg>
      <pc:sldChg chg="modSp mod">
        <pc:chgData name="Chenarides,Lauren" userId="adbf3f91-28ff-415d-924b-37ef86f41ea6" providerId="ADAL" clId="{91C6A867-4822-4C05-B79B-B921162A7D31}" dt="2025-11-02T21:49:06.631" v="7007" actId="948"/>
        <pc:sldMkLst>
          <pc:docMk/>
          <pc:sldMk cId="1820982015" sldId="624"/>
        </pc:sldMkLst>
        <pc:spChg chg="mod">
          <ac:chgData name="Chenarides,Lauren" userId="adbf3f91-28ff-415d-924b-37ef86f41ea6" providerId="ADAL" clId="{91C6A867-4822-4C05-B79B-B921162A7D31}" dt="2025-11-02T21:49:06.631" v="7007" actId="948"/>
          <ac:spMkLst>
            <pc:docMk/>
            <pc:sldMk cId="1820982015" sldId="624"/>
            <ac:spMk id="3" creationId="{39FD2215-16BC-3F66-9C7F-725F63BF2312}"/>
          </ac:spMkLst>
        </pc:spChg>
      </pc:sldChg>
      <pc:sldChg chg="addSp delSp modSp add del mod setBg delDesignElem">
        <pc:chgData name="Chenarides,Lauren" userId="adbf3f91-28ff-415d-924b-37ef86f41ea6" providerId="ADAL" clId="{91C6A867-4822-4C05-B79B-B921162A7D31}" dt="2025-10-26T19:29:51.957" v="1041" actId="2696"/>
        <pc:sldMkLst>
          <pc:docMk/>
          <pc:sldMk cId="3271268932" sldId="1017"/>
        </pc:sldMkLst>
      </pc:sldChg>
      <pc:sldChg chg="modSp add del mod ord">
        <pc:chgData name="Chenarides,Lauren" userId="adbf3f91-28ff-415d-924b-37ef86f41ea6" providerId="ADAL" clId="{91C6A867-4822-4C05-B79B-B921162A7D31}" dt="2025-11-02T14:12:21.130" v="2304" actId="47"/>
        <pc:sldMkLst>
          <pc:docMk/>
          <pc:sldMk cId="3140641108" sldId="1018"/>
        </pc:sldMkLst>
      </pc:sldChg>
      <pc:sldChg chg="add del">
        <pc:chgData name="Chenarides,Lauren" userId="adbf3f91-28ff-415d-924b-37ef86f41ea6" providerId="ADAL" clId="{91C6A867-4822-4C05-B79B-B921162A7D31}" dt="2025-11-02T19:23:51.121" v="5080" actId="47"/>
        <pc:sldMkLst>
          <pc:docMk/>
          <pc:sldMk cId="2360545052" sldId="1019"/>
        </pc:sldMkLst>
      </pc:sldChg>
      <pc:sldChg chg="addSp delSp modSp add del mod">
        <pc:chgData name="Chenarides,Lauren" userId="adbf3f91-28ff-415d-924b-37ef86f41ea6" providerId="ADAL" clId="{91C6A867-4822-4C05-B79B-B921162A7D31}" dt="2025-11-02T19:23:51.121" v="5080" actId="47"/>
        <pc:sldMkLst>
          <pc:docMk/>
          <pc:sldMk cId="64937632" sldId="1020"/>
        </pc:sldMkLst>
      </pc:sldChg>
      <pc:sldChg chg="add del">
        <pc:chgData name="Chenarides,Lauren" userId="adbf3f91-28ff-415d-924b-37ef86f41ea6" providerId="ADAL" clId="{91C6A867-4822-4C05-B79B-B921162A7D31}" dt="2025-10-26T19:33:09.313" v="1227" actId="47"/>
        <pc:sldMkLst>
          <pc:docMk/>
          <pc:sldMk cId="656725376" sldId="1021"/>
        </pc:sldMkLst>
      </pc:sldChg>
      <pc:sldChg chg="addSp delSp modSp add del mod">
        <pc:chgData name="Chenarides,Lauren" userId="adbf3f91-28ff-415d-924b-37ef86f41ea6" providerId="ADAL" clId="{91C6A867-4822-4C05-B79B-B921162A7D31}" dt="2025-11-02T19:23:51.121" v="5080" actId="47"/>
        <pc:sldMkLst>
          <pc:docMk/>
          <pc:sldMk cId="3858093533" sldId="1022"/>
        </pc:sldMkLst>
      </pc:sldChg>
      <pc:sldChg chg="delSp modSp add del mod ord modClrScheme chgLayout">
        <pc:chgData name="Chenarides,Lauren" userId="adbf3f91-28ff-415d-924b-37ef86f41ea6" providerId="ADAL" clId="{91C6A867-4822-4C05-B79B-B921162A7D31}" dt="2025-11-02T19:23:53.657" v="5081" actId="47"/>
        <pc:sldMkLst>
          <pc:docMk/>
          <pc:sldMk cId="3534310612" sldId="1023"/>
        </pc:sldMkLst>
      </pc:sldChg>
      <pc:sldChg chg="delSp modSp add del mod ord modClrScheme chgLayout">
        <pc:chgData name="Chenarides,Lauren" userId="adbf3f91-28ff-415d-924b-37ef86f41ea6" providerId="ADAL" clId="{91C6A867-4822-4C05-B79B-B921162A7D31}" dt="2025-11-02T19:23:53.657" v="5081" actId="47"/>
        <pc:sldMkLst>
          <pc:docMk/>
          <pc:sldMk cId="3431957927" sldId="1024"/>
        </pc:sldMkLst>
      </pc:sldChg>
      <pc:sldChg chg="modSp add del mod">
        <pc:chgData name="Chenarides,Lauren" userId="adbf3f91-28ff-415d-924b-37ef86f41ea6" providerId="ADAL" clId="{91C6A867-4822-4C05-B79B-B921162A7D31}" dt="2025-10-26T19:34:20.831" v="1285" actId="47"/>
        <pc:sldMkLst>
          <pc:docMk/>
          <pc:sldMk cId="2606577606" sldId="1025"/>
        </pc:sldMkLst>
      </pc:sldChg>
      <pc:sldChg chg="modSp add del mod ord modClrScheme chgLayout">
        <pc:chgData name="Chenarides,Lauren" userId="adbf3f91-28ff-415d-924b-37ef86f41ea6" providerId="ADAL" clId="{91C6A867-4822-4C05-B79B-B921162A7D31}" dt="2025-11-02T19:23:51.121" v="5080" actId="47"/>
        <pc:sldMkLst>
          <pc:docMk/>
          <pc:sldMk cId="684655993" sldId="1026"/>
        </pc:sldMkLst>
      </pc:sldChg>
      <pc:sldChg chg="modSp add del mod modClrScheme chgLayout">
        <pc:chgData name="Chenarides,Lauren" userId="adbf3f91-28ff-415d-924b-37ef86f41ea6" providerId="ADAL" clId="{91C6A867-4822-4C05-B79B-B921162A7D31}" dt="2025-11-02T19:23:51.121" v="5080" actId="47"/>
        <pc:sldMkLst>
          <pc:docMk/>
          <pc:sldMk cId="3611866008" sldId="1027"/>
        </pc:sldMkLst>
      </pc:sldChg>
      <pc:sldChg chg="modSp add del mod modClrScheme chgLayout">
        <pc:chgData name="Chenarides,Lauren" userId="adbf3f91-28ff-415d-924b-37ef86f41ea6" providerId="ADAL" clId="{91C6A867-4822-4C05-B79B-B921162A7D31}" dt="2025-11-02T19:23:51.121" v="5080" actId="47"/>
        <pc:sldMkLst>
          <pc:docMk/>
          <pc:sldMk cId="2250335767" sldId="1028"/>
        </pc:sldMkLst>
      </pc:sldChg>
      <pc:sldChg chg="delSp modSp add del mod modClrScheme chgLayout">
        <pc:chgData name="Chenarides,Lauren" userId="adbf3f91-28ff-415d-924b-37ef86f41ea6" providerId="ADAL" clId="{91C6A867-4822-4C05-B79B-B921162A7D31}" dt="2025-11-02T19:23:53.657" v="5081" actId="47"/>
        <pc:sldMkLst>
          <pc:docMk/>
          <pc:sldMk cId="1177523979" sldId="1029"/>
        </pc:sldMkLst>
      </pc:sldChg>
      <pc:sldChg chg="modSp add del mod modClrScheme modAnim chgLayout">
        <pc:chgData name="Chenarides,Lauren" userId="adbf3f91-28ff-415d-924b-37ef86f41ea6" providerId="ADAL" clId="{91C6A867-4822-4C05-B79B-B921162A7D31}" dt="2025-11-02T19:23:51.121" v="5080" actId="47"/>
        <pc:sldMkLst>
          <pc:docMk/>
          <pc:sldMk cId="1053782571" sldId="1030"/>
        </pc:sldMkLst>
      </pc:sldChg>
      <pc:sldChg chg="addSp delSp modSp add del mod ord">
        <pc:chgData name="Chenarides,Lauren" userId="adbf3f91-28ff-415d-924b-37ef86f41ea6" providerId="ADAL" clId="{91C6A867-4822-4C05-B79B-B921162A7D31}" dt="2025-11-02T19:23:51.121" v="5080" actId="47"/>
        <pc:sldMkLst>
          <pc:docMk/>
          <pc:sldMk cId="1760429712" sldId="1031"/>
        </pc:sldMkLst>
      </pc:sldChg>
      <pc:sldChg chg="modSp add del mod">
        <pc:chgData name="Chenarides,Lauren" userId="adbf3f91-28ff-415d-924b-37ef86f41ea6" providerId="ADAL" clId="{91C6A867-4822-4C05-B79B-B921162A7D31}" dt="2025-10-26T19:31:42.270" v="1203" actId="47"/>
        <pc:sldMkLst>
          <pc:docMk/>
          <pc:sldMk cId="2606191487" sldId="1032"/>
        </pc:sldMkLst>
      </pc:sldChg>
      <pc:sldChg chg="modSp add del mod ord modAnim">
        <pc:chgData name="Chenarides,Lauren" userId="adbf3f91-28ff-415d-924b-37ef86f41ea6" providerId="ADAL" clId="{91C6A867-4822-4C05-B79B-B921162A7D31}" dt="2025-11-02T14:12:57.719" v="2331" actId="47"/>
        <pc:sldMkLst>
          <pc:docMk/>
          <pc:sldMk cId="1898386299" sldId="1033"/>
        </pc:sldMkLst>
      </pc:sldChg>
      <pc:sldChg chg="modSp add del mod ord modClrScheme chgLayout">
        <pc:chgData name="Chenarides,Lauren" userId="adbf3f91-28ff-415d-924b-37ef86f41ea6" providerId="ADAL" clId="{91C6A867-4822-4C05-B79B-B921162A7D31}" dt="2025-11-02T19:23:51.121" v="5080" actId="47"/>
        <pc:sldMkLst>
          <pc:docMk/>
          <pc:sldMk cId="2061817032" sldId="1034"/>
        </pc:sldMkLst>
      </pc:sldChg>
      <pc:sldChg chg="modSp add del mod ord modClrScheme chgLayout">
        <pc:chgData name="Chenarides,Lauren" userId="adbf3f91-28ff-415d-924b-37ef86f41ea6" providerId="ADAL" clId="{91C6A867-4822-4C05-B79B-B921162A7D31}" dt="2025-11-02T19:23:53.657" v="5081" actId="47"/>
        <pc:sldMkLst>
          <pc:docMk/>
          <pc:sldMk cId="2148117647" sldId="1035"/>
        </pc:sldMkLst>
      </pc:sldChg>
      <pc:sldChg chg="modSp add del mod">
        <pc:chgData name="Chenarides,Lauren" userId="adbf3f91-28ff-415d-924b-37ef86f41ea6" providerId="ADAL" clId="{91C6A867-4822-4C05-B79B-B921162A7D31}" dt="2025-10-26T19:34:56.998" v="1288" actId="47"/>
        <pc:sldMkLst>
          <pc:docMk/>
          <pc:sldMk cId="2630559223" sldId="1036"/>
        </pc:sldMkLst>
      </pc:sldChg>
      <pc:sldChg chg="addSp delSp modSp add del mod setBg delDesignElem">
        <pc:chgData name="Chenarides,Lauren" userId="adbf3f91-28ff-415d-924b-37ef86f41ea6" providerId="ADAL" clId="{91C6A867-4822-4C05-B79B-B921162A7D31}" dt="2025-11-02T19:23:51.121" v="5080" actId="47"/>
        <pc:sldMkLst>
          <pc:docMk/>
          <pc:sldMk cId="1362598138" sldId="1037"/>
        </pc:sldMkLst>
      </pc:sldChg>
      <pc:sldChg chg="addSp delSp modSp add del mod setBg delDesignElem">
        <pc:chgData name="Chenarides,Lauren" userId="adbf3f91-28ff-415d-924b-37ef86f41ea6" providerId="ADAL" clId="{91C6A867-4822-4C05-B79B-B921162A7D31}" dt="2025-11-02T19:23:51.121" v="5080" actId="47"/>
        <pc:sldMkLst>
          <pc:docMk/>
          <pc:sldMk cId="148007614" sldId="1038"/>
        </pc:sldMkLst>
      </pc:sldChg>
      <pc:sldChg chg="addSp delSp modSp add del mod setBg delDesignElem">
        <pc:chgData name="Chenarides,Lauren" userId="adbf3f91-28ff-415d-924b-37ef86f41ea6" providerId="ADAL" clId="{91C6A867-4822-4C05-B79B-B921162A7D31}" dt="2025-11-02T19:23:51.121" v="5080" actId="47"/>
        <pc:sldMkLst>
          <pc:docMk/>
          <pc:sldMk cId="4120580381" sldId="1039"/>
        </pc:sldMkLst>
      </pc:sldChg>
      <pc:sldChg chg="modSp add del mod">
        <pc:chgData name="Chenarides,Lauren" userId="adbf3f91-28ff-415d-924b-37ef86f41ea6" providerId="ADAL" clId="{91C6A867-4822-4C05-B79B-B921162A7D31}" dt="2025-11-02T19:23:51.121" v="5080" actId="47"/>
        <pc:sldMkLst>
          <pc:docMk/>
          <pc:sldMk cId="655672496" sldId="1040"/>
        </pc:sldMkLst>
      </pc:sldChg>
      <pc:sldChg chg="modSp add del mod">
        <pc:chgData name="Chenarides,Lauren" userId="adbf3f91-28ff-415d-924b-37ef86f41ea6" providerId="ADAL" clId="{91C6A867-4822-4C05-B79B-B921162A7D31}" dt="2025-10-26T19:21:21.019" v="656" actId="47"/>
        <pc:sldMkLst>
          <pc:docMk/>
          <pc:sldMk cId="2003398800" sldId="1041"/>
        </pc:sldMkLst>
      </pc:sldChg>
      <pc:sldChg chg="modSp add del mod">
        <pc:chgData name="Chenarides,Lauren" userId="adbf3f91-28ff-415d-924b-37ef86f41ea6" providerId="ADAL" clId="{91C6A867-4822-4C05-B79B-B921162A7D31}" dt="2025-11-02T14:12:21.130" v="2304" actId="47"/>
        <pc:sldMkLst>
          <pc:docMk/>
          <pc:sldMk cId="1909496357" sldId="1042"/>
        </pc:sldMkLst>
      </pc:sldChg>
      <pc:sldChg chg="delSp modSp add del mod setBg delDesignElem">
        <pc:chgData name="Chenarides,Lauren" userId="adbf3f91-28ff-415d-924b-37ef86f41ea6" providerId="ADAL" clId="{91C6A867-4822-4C05-B79B-B921162A7D31}" dt="2025-10-26T19:13:52.756" v="289" actId="47"/>
        <pc:sldMkLst>
          <pc:docMk/>
          <pc:sldMk cId="418031901" sldId="1043"/>
        </pc:sldMkLst>
      </pc:sldChg>
      <pc:sldChg chg="modSp add del mod">
        <pc:chgData name="Chenarides,Lauren" userId="adbf3f91-28ff-415d-924b-37ef86f41ea6" providerId="ADAL" clId="{91C6A867-4822-4C05-B79B-B921162A7D31}" dt="2025-11-02T19:23:53.657" v="5081" actId="47"/>
        <pc:sldMkLst>
          <pc:docMk/>
          <pc:sldMk cId="2090259547" sldId="1044"/>
        </pc:sldMkLst>
      </pc:sldChg>
      <pc:sldChg chg="add del">
        <pc:chgData name="Chenarides,Lauren" userId="adbf3f91-28ff-415d-924b-37ef86f41ea6" providerId="ADAL" clId="{91C6A867-4822-4C05-B79B-B921162A7D31}" dt="2025-10-26T19:13:52.756" v="289" actId="47"/>
        <pc:sldMkLst>
          <pc:docMk/>
          <pc:sldMk cId="4269111764" sldId="1044"/>
        </pc:sldMkLst>
      </pc:sldChg>
      <pc:sldChg chg="modSp add del mod">
        <pc:chgData name="Chenarides,Lauren" userId="adbf3f91-28ff-415d-924b-37ef86f41ea6" providerId="ADAL" clId="{91C6A867-4822-4C05-B79B-B921162A7D31}" dt="2025-11-02T19:23:53.657" v="5081" actId="47"/>
        <pc:sldMkLst>
          <pc:docMk/>
          <pc:sldMk cId="287241255" sldId="1045"/>
        </pc:sldMkLst>
      </pc:sldChg>
      <pc:sldChg chg="modSp add del mod">
        <pc:chgData name="Chenarides,Lauren" userId="adbf3f91-28ff-415d-924b-37ef86f41ea6" providerId="ADAL" clId="{91C6A867-4822-4C05-B79B-B921162A7D31}" dt="2025-11-02T19:23:53.657" v="5081" actId="47"/>
        <pc:sldMkLst>
          <pc:docMk/>
          <pc:sldMk cId="3520535105" sldId="1046"/>
        </pc:sldMkLst>
      </pc:sldChg>
      <pc:sldChg chg="modSp add del mod">
        <pc:chgData name="Chenarides,Lauren" userId="adbf3f91-28ff-415d-924b-37ef86f41ea6" providerId="ADAL" clId="{91C6A867-4822-4C05-B79B-B921162A7D31}" dt="2025-11-02T19:23:56.752" v="5082" actId="47"/>
        <pc:sldMkLst>
          <pc:docMk/>
          <pc:sldMk cId="1012117797" sldId="1047"/>
        </pc:sldMkLst>
      </pc:sldChg>
      <pc:sldChg chg="modSp add del mod ord modAnim">
        <pc:chgData name="Chenarides,Lauren" userId="adbf3f91-28ff-415d-924b-37ef86f41ea6" providerId="ADAL" clId="{91C6A867-4822-4C05-B79B-B921162A7D31}" dt="2025-11-02T19:23:53.657" v="5081" actId="47"/>
        <pc:sldMkLst>
          <pc:docMk/>
          <pc:sldMk cId="2978349615" sldId="1048"/>
        </pc:sldMkLst>
      </pc:sldChg>
      <pc:sldChg chg="modSp add del mod ord">
        <pc:chgData name="Chenarides,Lauren" userId="adbf3f91-28ff-415d-924b-37ef86f41ea6" providerId="ADAL" clId="{91C6A867-4822-4C05-B79B-B921162A7D31}" dt="2025-11-02T19:23:53.657" v="5081" actId="47"/>
        <pc:sldMkLst>
          <pc:docMk/>
          <pc:sldMk cId="151334118" sldId="1049"/>
        </pc:sldMkLst>
      </pc:sldChg>
      <pc:sldChg chg="modSp add del mod ord">
        <pc:chgData name="Chenarides,Lauren" userId="adbf3f91-28ff-415d-924b-37ef86f41ea6" providerId="ADAL" clId="{91C6A867-4822-4C05-B79B-B921162A7D31}" dt="2025-11-02T19:23:53.657" v="5081" actId="47"/>
        <pc:sldMkLst>
          <pc:docMk/>
          <pc:sldMk cId="2509844205" sldId="1050"/>
        </pc:sldMkLst>
      </pc:sldChg>
      <pc:sldChg chg="modSp add del mod ord">
        <pc:chgData name="Chenarides,Lauren" userId="adbf3f91-28ff-415d-924b-37ef86f41ea6" providerId="ADAL" clId="{91C6A867-4822-4C05-B79B-B921162A7D31}" dt="2025-11-02T19:23:53.657" v="5081" actId="47"/>
        <pc:sldMkLst>
          <pc:docMk/>
          <pc:sldMk cId="1521760790" sldId="1051"/>
        </pc:sldMkLst>
      </pc:sldChg>
      <pc:sldChg chg="modSp add del mod ord">
        <pc:chgData name="Chenarides,Lauren" userId="adbf3f91-28ff-415d-924b-37ef86f41ea6" providerId="ADAL" clId="{91C6A867-4822-4C05-B79B-B921162A7D31}" dt="2025-11-02T19:23:53.657" v="5081" actId="47"/>
        <pc:sldMkLst>
          <pc:docMk/>
          <pc:sldMk cId="3622434656" sldId="1052"/>
        </pc:sldMkLst>
      </pc:sldChg>
      <pc:sldChg chg="modSp add del mod modClrScheme chgLayout">
        <pc:chgData name="Chenarides,Lauren" userId="adbf3f91-28ff-415d-924b-37ef86f41ea6" providerId="ADAL" clId="{91C6A867-4822-4C05-B79B-B921162A7D31}" dt="2025-11-02T19:23:51.121" v="5080" actId="47"/>
        <pc:sldMkLst>
          <pc:docMk/>
          <pc:sldMk cId="3967356884" sldId="1053"/>
        </pc:sldMkLst>
      </pc:sldChg>
      <pc:sldChg chg="delSp add del setBg delDesignElem">
        <pc:chgData name="Chenarides,Lauren" userId="adbf3f91-28ff-415d-924b-37ef86f41ea6" providerId="ADAL" clId="{91C6A867-4822-4C05-B79B-B921162A7D31}" dt="2025-11-02T19:23:53.657" v="5081" actId="47"/>
        <pc:sldMkLst>
          <pc:docMk/>
          <pc:sldMk cId="1867932463" sldId="1054"/>
        </pc:sldMkLst>
      </pc:sldChg>
      <pc:sldChg chg="modSp add del mod">
        <pc:chgData name="Chenarides,Lauren" userId="adbf3f91-28ff-415d-924b-37ef86f41ea6" providerId="ADAL" clId="{91C6A867-4822-4C05-B79B-B921162A7D31}" dt="2025-11-02T19:23:51.121" v="5080" actId="47"/>
        <pc:sldMkLst>
          <pc:docMk/>
          <pc:sldMk cId="3451567489" sldId="1055"/>
        </pc:sldMkLst>
      </pc:sldChg>
      <pc:sldChg chg="modSp add del mod">
        <pc:chgData name="Chenarides,Lauren" userId="adbf3f91-28ff-415d-924b-37ef86f41ea6" providerId="ADAL" clId="{91C6A867-4822-4C05-B79B-B921162A7D31}" dt="2025-11-02T19:23:53.657" v="5081" actId="47"/>
        <pc:sldMkLst>
          <pc:docMk/>
          <pc:sldMk cId="2612612844" sldId="1057"/>
        </pc:sldMkLst>
      </pc:sldChg>
      <pc:sldChg chg="delSp add del setBg delDesignElem">
        <pc:chgData name="Chenarides,Lauren" userId="adbf3f91-28ff-415d-924b-37ef86f41ea6" providerId="ADAL" clId="{91C6A867-4822-4C05-B79B-B921162A7D31}" dt="2025-11-02T19:23:53.657" v="5081" actId="47"/>
        <pc:sldMkLst>
          <pc:docMk/>
          <pc:sldMk cId="1070734459" sldId="1058"/>
        </pc:sldMkLst>
      </pc:sldChg>
      <pc:sldChg chg="modSp add del mod">
        <pc:chgData name="Chenarides,Lauren" userId="adbf3f91-28ff-415d-924b-37ef86f41ea6" providerId="ADAL" clId="{91C6A867-4822-4C05-B79B-B921162A7D31}" dt="2025-11-02T19:23:53.657" v="5081" actId="47"/>
        <pc:sldMkLst>
          <pc:docMk/>
          <pc:sldMk cId="827398114" sldId="1059"/>
        </pc:sldMkLst>
      </pc:sldChg>
      <pc:sldChg chg="modSp add del mod modClrScheme chgLayout">
        <pc:chgData name="Chenarides,Lauren" userId="adbf3f91-28ff-415d-924b-37ef86f41ea6" providerId="ADAL" clId="{91C6A867-4822-4C05-B79B-B921162A7D31}" dt="2025-11-02T19:23:53.657" v="5081" actId="47"/>
        <pc:sldMkLst>
          <pc:docMk/>
          <pc:sldMk cId="1430948614" sldId="1060"/>
        </pc:sldMkLst>
      </pc:sldChg>
      <pc:sldChg chg="add del setBg">
        <pc:chgData name="Chenarides,Lauren" userId="adbf3f91-28ff-415d-924b-37ef86f41ea6" providerId="ADAL" clId="{91C6A867-4822-4C05-B79B-B921162A7D31}" dt="2025-11-02T19:23:53.657" v="5081" actId="47"/>
        <pc:sldMkLst>
          <pc:docMk/>
          <pc:sldMk cId="2087239660" sldId="1061"/>
        </pc:sldMkLst>
      </pc:sldChg>
      <pc:sldChg chg="modSp add del mod">
        <pc:chgData name="Chenarides,Lauren" userId="adbf3f91-28ff-415d-924b-37ef86f41ea6" providerId="ADAL" clId="{91C6A867-4822-4C05-B79B-B921162A7D31}" dt="2025-11-02T19:23:53.657" v="5081" actId="47"/>
        <pc:sldMkLst>
          <pc:docMk/>
          <pc:sldMk cId="4054841172" sldId="1062"/>
        </pc:sldMkLst>
      </pc:sldChg>
      <pc:sldChg chg="delSp add del setBg delDesignElem">
        <pc:chgData name="Chenarides,Lauren" userId="adbf3f91-28ff-415d-924b-37ef86f41ea6" providerId="ADAL" clId="{91C6A867-4822-4C05-B79B-B921162A7D31}" dt="2025-10-26T19:21:34.223" v="657" actId="47"/>
        <pc:sldMkLst>
          <pc:docMk/>
          <pc:sldMk cId="3308693938" sldId="1065"/>
        </pc:sldMkLst>
      </pc:sldChg>
      <pc:sldChg chg="add del">
        <pc:chgData name="Chenarides,Lauren" userId="adbf3f91-28ff-415d-924b-37ef86f41ea6" providerId="ADAL" clId="{91C6A867-4822-4C05-B79B-B921162A7D31}" dt="2025-10-26T19:14:20.825" v="299" actId="47"/>
        <pc:sldMkLst>
          <pc:docMk/>
          <pc:sldMk cId="4278652239" sldId="1066"/>
        </pc:sldMkLst>
      </pc:sldChg>
      <pc:sldChg chg="add del">
        <pc:chgData name="Chenarides,Lauren" userId="adbf3f91-28ff-415d-924b-37ef86f41ea6" providerId="ADAL" clId="{91C6A867-4822-4C05-B79B-B921162A7D31}" dt="2025-10-26T19:14:20.825" v="299" actId="47"/>
        <pc:sldMkLst>
          <pc:docMk/>
          <pc:sldMk cId="1843955786" sldId="1067"/>
        </pc:sldMkLst>
      </pc:sldChg>
      <pc:sldChg chg="add del">
        <pc:chgData name="Chenarides,Lauren" userId="adbf3f91-28ff-415d-924b-37ef86f41ea6" providerId="ADAL" clId="{91C6A867-4822-4C05-B79B-B921162A7D31}" dt="2025-10-26T19:14:20.825" v="299" actId="47"/>
        <pc:sldMkLst>
          <pc:docMk/>
          <pc:sldMk cId="3056346389" sldId="1068"/>
        </pc:sldMkLst>
      </pc:sldChg>
      <pc:sldChg chg="add del">
        <pc:chgData name="Chenarides,Lauren" userId="adbf3f91-28ff-415d-924b-37ef86f41ea6" providerId="ADAL" clId="{91C6A867-4822-4C05-B79B-B921162A7D31}" dt="2025-10-26T19:14:20.825" v="299" actId="47"/>
        <pc:sldMkLst>
          <pc:docMk/>
          <pc:sldMk cId="2869889134" sldId="1069"/>
        </pc:sldMkLst>
      </pc:sldChg>
      <pc:sldChg chg="add del">
        <pc:chgData name="Chenarides,Lauren" userId="adbf3f91-28ff-415d-924b-37ef86f41ea6" providerId="ADAL" clId="{91C6A867-4822-4C05-B79B-B921162A7D31}" dt="2025-10-26T19:14:20.825" v="299" actId="47"/>
        <pc:sldMkLst>
          <pc:docMk/>
          <pc:sldMk cId="599656944" sldId="1070"/>
        </pc:sldMkLst>
      </pc:sldChg>
      <pc:sldChg chg="delSp add del setBg delDesignElem">
        <pc:chgData name="Chenarides,Lauren" userId="adbf3f91-28ff-415d-924b-37ef86f41ea6" providerId="ADAL" clId="{91C6A867-4822-4C05-B79B-B921162A7D31}" dt="2025-10-26T19:14:20.825" v="299" actId="47"/>
        <pc:sldMkLst>
          <pc:docMk/>
          <pc:sldMk cId="1997790637" sldId="1071"/>
        </pc:sldMkLst>
      </pc:sldChg>
      <pc:sldChg chg="add del">
        <pc:chgData name="Chenarides,Lauren" userId="adbf3f91-28ff-415d-924b-37ef86f41ea6" providerId="ADAL" clId="{91C6A867-4822-4C05-B79B-B921162A7D31}" dt="2025-10-26T19:14:20.825" v="299" actId="47"/>
        <pc:sldMkLst>
          <pc:docMk/>
          <pc:sldMk cId="3802531353" sldId="1072"/>
        </pc:sldMkLst>
      </pc:sldChg>
      <pc:sldChg chg="add del">
        <pc:chgData name="Chenarides,Lauren" userId="adbf3f91-28ff-415d-924b-37ef86f41ea6" providerId="ADAL" clId="{91C6A867-4822-4C05-B79B-B921162A7D31}" dt="2025-10-26T19:14:20.825" v="299" actId="47"/>
        <pc:sldMkLst>
          <pc:docMk/>
          <pc:sldMk cId="4223584850" sldId="1073"/>
        </pc:sldMkLst>
      </pc:sldChg>
      <pc:sldChg chg="add del">
        <pc:chgData name="Chenarides,Lauren" userId="adbf3f91-28ff-415d-924b-37ef86f41ea6" providerId="ADAL" clId="{91C6A867-4822-4C05-B79B-B921162A7D31}" dt="2025-10-26T19:14:20.825" v="299" actId="47"/>
        <pc:sldMkLst>
          <pc:docMk/>
          <pc:sldMk cId="1177596694" sldId="1074"/>
        </pc:sldMkLst>
      </pc:sldChg>
      <pc:sldChg chg="add del">
        <pc:chgData name="Chenarides,Lauren" userId="adbf3f91-28ff-415d-924b-37ef86f41ea6" providerId="ADAL" clId="{91C6A867-4822-4C05-B79B-B921162A7D31}" dt="2025-10-26T19:14:20.825" v="299" actId="47"/>
        <pc:sldMkLst>
          <pc:docMk/>
          <pc:sldMk cId="3186008806" sldId="1075"/>
        </pc:sldMkLst>
      </pc:sldChg>
      <pc:sldChg chg="addSp delSp modSp add del mod setBg delDesignElem">
        <pc:chgData name="Chenarides,Lauren" userId="adbf3f91-28ff-415d-924b-37ef86f41ea6" providerId="ADAL" clId="{91C6A867-4822-4C05-B79B-B921162A7D31}" dt="2025-11-02T19:23:51.121" v="5080" actId="47"/>
        <pc:sldMkLst>
          <pc:docMk/>
          <pc:sldMk cId="418031901" sldId="1076"/>
        </pc:sldMkLst>
      </pc:sldChg>
      <pc:sldChg chg="add del">
        <pc:chgData name="Chenarides,Lauren" userId="adbf3f91-28ff-415d-924b-37ef86f41ea6" providerId="ADAL" clId="{91C6A867-4822-4C05-B79B-B921162A7D31}" dt="2025-10-26T19:37:49.479" v="1329" actId="2696"/>
        <pc:sldMkLst>
          <pc:docMk/>
          <pc:sldMk cId="44647267" sldId="1077"/>
        </pc:sldMkLst>
      </pc:sldChg>
      <pc:sldChg chg="modSp add del mod modClrScheme chgLayout">
        <pc:chgData name="Chenarides,Lauren" userId="adbf3f91-28ff-415d-924b-37ef86f41ea6" providerId="ADAL" clId="{91C6A867-4822-4C05-B79B-B921162A7D31}" dt="2025-11-02T19:23:53.657" v="5081" actId="47"/>
        <pc:sldMkLst>
          <pc:docMk/>
          <pc:sldMk cId="3769297057" sldId="1078"/>
        </pc:sldMkLst>
      </pc:sldChg>
      <pc:sldChg chg="delSp modSp add del mod modClrScheme chgLayout">
        <pc:chgData name="Chenarides,Lauren" userId="adbf3f91-28ff-415d-924b-37ef86f41ea6" providerId="ADAL" clId="{91C6A867-4822-4C05-B79B-B921162A7D31}" dt="2025-11-02T19:23:53.657" v="5081" actId="47"/>
        <pc:sldMkLst>
          <pc:docMk/>
          <pc:sldMk cId="3056346389" sldId="1079"/>
        </pc:sldMkLst>
      </pc:sldChg>
      <pc:sldChg chg="delSp modSp add del mod modClrScheme chgLayout">
        <pc:chgData name="Chenarides,Lauren" userId="adbf3f91-28ff-415d-924b-37ef86f41ea6" providerId="ADAL" clId="{91C6A867-4822-4C05-B79B-B921162A7D31}" dt="2025-11-02T19:23:53.657" v="5081" actId="47"/>
        <pc:sldMkLst>
          <pc:docMk/>
          <pc:sldMk cId="2869889134" sldId="1080"/>
        </pc:sldMkLst>
      </pc:sldChg>
      <pc:sldChg chg="add del">
        <pc:chgData name="Chenarides,Lauren" userId="adbf3f91-28ff-415d-924b-37ef86f41ea6" providerId="ADAL" clId="{91C6A867-4822-4C05-B79B-B921162A7D31}" dt="2025-10-26T19:38:42.839" v="1356" actId="47"/>
        <pc:sldMkLst>
          <pc:docMk/>
          <pc:sldMk cId="1997790637" sldId="1081"/>
        </pc:sldMkLst>
      </pc:sldChg>
      <pc:sldChg chg="modSp add del mod ord">
        <pc:chgData name="Chenarides,Lauren" userId="adbf3f91-28ff-415d-924b-37ef86f41ea6" providerId="ADAL" clId="{91C6A867-4822-4C05-B79B-B921162A7D31}" dt="2025-11-02T19:23:53.657" v="5081" actId="47"/>
        <pc:sldMkLst>
          <pc:docMk/>
          <pc:sldMk cId="348668710" sldId="1082"/>
        </pc:sldMkLst>
      </pc:sldChg>
      <pc:sldChg chg="add del">
        <pc:chgData name="Chenarides,Lauren" userId="adbf3f91-28ff-415d-924b-37ef86f41ea6" providerId="ADAL" clId="{91C6A867-4822-4C05-B79B-B921162A7D31}" dt="2025-10-26T19:34:46.024" v="1286" actId="2696"/>
        <pc:sldMkLst>
          <pc:docMk/>
          <pc:sldMk cId="3802531353" sldId="1082"/>
        </pc:sldMkLst>
      </pc:sldChg>
      <pc:sldChg chg="modSp add del mod ord modClrScheme chgLayout">
        <pc:chgData name="Chenarides,Lauren" userId="adbf3f91-28ff-415d-924b-37ef86f41ea6" providerId="ADAL" clId="{91C6A867-4822-4C05-B79B-B921162A7D31}" dt="2025-11-02T19:23:53.657" v="5081" actId="47"/>
        <pc:sldMkLst>
          <pc:docMk/>
          <pc:sldMk cId="4223584850" sldId="1083"/>
        </pc:sldMkLst>
      </pc:sldChg>
      <pc:sldChg chg="add del ord">
        <pc:chgData name="Chenarides,Lauren" userId="adbf3f91-28ff-415d-924b-37ef86f41ea6" providerId="ADAL" clId="{91C6A867-4822-4C05-B79B-B921162A7D31}" dt="2025-11-02T19:23:53.657" v="5081" actId="47"/>
        <pc:sldMkLst>
          <pc:docMk/>
          <pc:sldMk cId="1177596694" sldId="1084"/>
        </pc:sldMkLst>
      </pc:sldChg>
      <pc:sldChg chg="modSp add del mod ord modClrScheme chgLayout">
        <pc:chgData name="Chenarides,Lauren" userId="adbf3f91-28ff-415d-924b-37ef86f41ea6" providerId="ADAL" clId="{91C6A867-4822-4C05-B79B-B921162A7D31}" dt="2025-11-02T19:23:53.657" v="5081" actId="47"/>
        <pc:sldMkLst>
          <pc:docMk/>
          <pc:sldMk cId="3186008806" sldId="1085"/>
        </pc:sldMkLst>
      </pc:sldChg>
      <pc:sldChg chg="modSp new add del mod modClrScheme chgLayout">
        <pc:chgData name="Chenarides,Lauren" userId="adbf3f91-28ff-415d-924b-37ef86f41ea6" providerId="ADAL" clId="{91C6A867-4822-4C05-B79B-B921162A7D31}" dt="2025-11-02T19:23:51.121" v="5080" actId="47"/>
        <pc:sldMkLst>
          <pc:docMk/>
          <pc:sldMk cId="1910833387" sldId="1086"/>
        </pc:sldMkLst>
      </pc:sldChg>
      <pc:sldChg chg="addSp modSp new mod modAnim">
        <pc:chgData name="Chenarides,Lauren" userId="adbf3f91-28ff-415d-924b-37ef86f41ea6" providerId="ADAL" clId="{91C6A867-4822-4C05-B79B-B921162A7D31}" dt="2025-11-03T00:16:21.904" v="7340"/>
        <pc:sldMkLst>
          <pc:docMk/>
          <pc:sldMk cId="3834951649" sldId="1087"/>
        </pc:sldMkLst>
        <pc:spChg chg="mod">
          <ac:chgData name="Chenarides,Lauren" userId="adbf3f91-28ff-415d-924b-37ef86f41ea6" providerId="ADAL" clId="{91C6A867-4822-4C05-B79B-B921162A7D31}" dt="2025-11-02T18:42:57.870" v="3234" actId="404"/>
          <ac:spMkLst>
            <pc:docMk/>
            <pc:sldMk cId="3834951649" sldId="1087"/>
            <ac:spMk id="2" creationId="{31DDBF56-1560-025F-8FF2-0E857CB1E019}"/>
          </ac:spMkLst>
        </pc:spChg>
        <pc:spChg chg="mod">
          <ac:chgData name="Chenarides,Lauren" userId="adbf3f91-28ff-415d-924b-37ef86f41ea6" providerId="ADAL" clId="{91C6A867-4822-4C05-B79B-B921162A7D31}" dt="2025-11-02T18:46:50.947" v="3492" actId="6549"/>
          <ac:spMkLst>
            <pc:docMk/>
            <pc:sldMk cId="3834951649" sldId="1087"/>
            <ac:spMk id="3" creationId="{7AA2433F-3CED-7879-7270-31956FAF2BEE}"/>
          </ac:spMkLst>
        </pc:spChg>
        <pc:graphicFrameChg chg="add mod modGraphic">
          <ac:chgData name="Chenarides,Lauren" userId="adbf3f91-28ff-415d-924b-37ef86f41ea6" providerId="ADAL" clId="{91C6A867-4822-4C05-B79B-B921162A7D31}" dt="2025-11-02T18:46:14.643" v="3455" actId="242"/>
          <ac:graphicFrameMkLst>
            <pc:docMk/>
            <pc:sldMk cId="3834951649" sldId="1087"/>
            <ac:graphicFrameMk id="5" creationId="{76A5553C-4CAC-F056-061F-FAC02D09636D}"/>
          </ac:graphicFrameMkLst>
        </pc:graphicFrameChg>
        <pc:picChg chg="add mod">
          <ac:chgData name="Chenarides,Lauren" userId="adbf3f91-28ff-415d-924b-37ef86f41ea6" providerId="ADAL" clId="{91C6A867-4822-4C05-B79B-B921162A7D31}" dt="2025-11-02T18:45:57.628" v="3450" actId="554"/>
          <ac:picMkLst>
            <pc:docMk/>
            <pc:sldMk cId="3834951649" sldId="1087"/>
            <ac:picMk id="7" creationId="{CBB5C6C5-0FDE-C725-CFE3-92C3456BF6F4}"/>
          </ac:picMkLst>
        </pc:picChg>
        <pc:picChg chg="add mod">
          <ac:chgData name="Chenarides,Lauren" userId="adbf3f91-28ff-415d-924b-37ef86f41ea6" providerId="ADAL" clId="{91C6A867-4822-4C05-B79B-B921162A7D31}" dt="2025-11-02T18:45:57.628" v="3450" actId="554"/>
          <ac:picMkLst>
            <pc:docMk/>
            <pc:sldMk cId="3834951649" sldId="1087"/>
            <ac:picMk id="8" creationId="{1FE48F67-8A2F-D677-328D-31422020D43E}"/>
          </ac:picMkLst>
        </pc:picChg>
        <pc:picChg chg="add mod">
          <ac:chgData name="Chenarides,Lauren" userId="adbf3f91-28ff-415d-924b-37ef86f41ea6" providerId="ADAL" clId="{91C6A867-4822-4C05-B79B-B921162A7D31}" dt="2025-11-02T18:46:03.515" v="3452" actId="1076"/>
          <ac:picMkLst>
            <pc:docMk/>
            <pc:sldMk cId="3834951649" sldId="1087"/>
            <ac:picMk id="9" creationId="{4B594343-FFCB-BB03-DF3C-05B802C16D48}"/>
          </ac:picMkLst>
        </pc:picChg>
        <pc:picChg chg="add mod">
          <ac:chgData name="Chenarides,Lauren" userId="adbf3f91-28ff-415d-924b-37ef86f41ea6" providerId="ADAL" clId="{91C6A867-4822-4C05-B79B-B921162A7D31}" dt="2025-11-02T18:46:03.515" v="3452" actId="1076"/>
          <ac:picMkLst>
            <pc:docMk/>
            <pc:sldMk cId="3834951649" sldId="1087"/>
            <ac:picMk id="10" creationId="{F13944FD-6D41-BD87-B147-ACB30C6711AF}"/>
          </ac:picMkLst>
        </pc:picChg>
        <pc:picChg chg="add mod">
          <ac:chgData name="Chenarides,Lauren" userId="adbf3f91-28ff-415d-924b-37ef86f41ea6" providerId="ADAL" clId="{91C6A867-4822-4C05-B79B-B921162A7D31}" dt="2025-11-02T18:46:22.458" v="3456" actId="1076"/>
          <ac:picMkLst>
            <pc:docMk/>
            <pc:sldMk cId="3834951649" sldId="1087"/>
            <ac:picMk id="11" creationId="{345621A1-0243-5FA2-DA7F-1492EF556535}"/>
          </ac:picMkLst>
        </pc:picChg>
        <pc:picChg chg="add mod">
          <ac:chgData name="Chenarides,Lauren" userId="adbf3f91-28ff-415d-924b-37ef86f41ea6" providerId="ADAL" clId="{91C6A867-4822-4C05-B79B-B921162A7D31}" dt="2025-11-02T18:46:22.458" v="3456" actId="1076"/>
          <ac:picMkLst>
            <pc:docMk/>
            <pc:sldMk cId="3834951649" sldId="1087"/>
            <ac:picMk id="12" creationId="{08607773-D482-4DC6-024F-FD51220BB095}"/>
          </ac:picMkLst>
        </pc:picChg>
      </pc:sldChg>
      <pc:sldChg chg="modSp new mod">
        <pc:chgData name="Chenarides,Lauren" userId="adbf3f91-28ff-415d-924b-37ef86f41ea6" providerId="ADAL" clId="{91C6A867-4822-4C05-B79B-B921162A7D31}" dt="2025-11-03T00:16:51.053" v="7345" actId="403"/>
        <pc:sldMkLst>
          <pc:docMk/>
          <pc:sldMk cId="535395810" sldId="1088"/>
        </pc:sldMkLst>
        <pc:spChg chg="mod">
          <ac:chgData name="Chenarides,Lauren" userId="adbf3f91-28ff-415d-924b-37ef86f41ea6" providerId="ADAL" clId="{91C6A867-4822-4C05-B79B-B921162A7D31}" dt="2025-11-02T14:13:17.071" v="2363" actId="20577"/>
          <ac:spMkLst>
            <pc:docMk/>
            <pc:sldMk cId="535395810" sldId="1088"/>
            <ac:spMk id="2" creationId="{711DAB95-0C23-763E-4C0B-C9FF084A690B}"/>
          </ac:spMkLst>
        </pc:spChg>
        <pc:spChg chg="mod">
          <ac:chgData name="Chenarides,Lauren" userId="adbf3f91-28ff-415d-924b-37ef86f41ea6" providerId="ADAL" clId="{91C6A867-4822-4C05-B79B-B921162A7D31}" dt="2025-11-03T00:16:51.053" v="7345" actId="403"/>
          <ac:spMkLst>
            <pc:docMk/>
            <pc:sldMk cId="535395810" sldId="1088"/>
            <ac:spMk id="3" creationId="{4D1EA75D-C78C-3B2A-229A-B5415E3A8B55}"/>
          </ac:spMkLst>
        </pc:spChg>
      </pc:sldChg>
      <pc:sldChg chg="modSp add del mod">
        <pc:chgData name="Chenarides,Lauren" userId="adbf3f91-28ff-415d-924b-37ef86f41ea6" providerId="ADAL" clId="{91C6A867-4822-4C05-B79B-B921162A7D31}" dt="2025-11-02T19:23:51.121" v="5080" actId="47"/>
        <pc:sldMkLst>
          <pc:docMk/>
          <pc:sldMk cId="1058990257" sldId="1089"/>
        </pc:sldMkLst>
      </pc:sldChg>
      <pc:sldChg chg="modSp add del mod">
        <pc:chgData name="Chenarides,Lauren" userId="adbf3f91-28ff-415d-924b-37ef86f41ea6" providerId="ADAL" clId="{91C6A867-4822-4C05-B79B-B921162A7D31}" dt="2025-10-26T20:09:04.946" v="1793" actId="47"/>
        <pc:sldMkLst>
          <pc:docMk/>
          <pc:sldMk cId="1101637384" sldId="1089"/>
        </pc:sldMkLst>
      </pc:sldChg>
      <pc:sldChg chg="modSp add del mod">
        <pc:chgData name="Chenarides,Lauren" userId="adbf3f91-28ff-415d-924b-37ef86f41ea6" providerId="ADAL" clId="{91C6A867-4822-4C05-B79B-B921162A7D31}" dt="2025-11-02T19:23:51.121" v="5080" actId="47"/>
        <pc:sldMkLst>
          <pc:docMk/>
          <pc:sldMk cId="4229710344" sldId="1090"/>
        </pc:sldMkLst>
      </pc:sldChg>
      <pc:sldChg chg="modSp add del mod">
        <pc:chgData name="Chenarides,Lauren" userId="adbf3f91-28ff-415d-924b-37ef86f41ea6" providerId="ADAL" clId="{91C6A867-4822-4C05-B79B-B921162A7D31}" dt="2025-11-02T19:23:53.657" v="5081" actId="47"/>
        <pc:sldMkLst>
          <pc:docMk/>
          <pc:sldMk cId="606071739" sldId="1091"/>
        </pc:sldMkLst>
      </pc:sldChg>
      <pc:sldChg chg="modSp add del">
        <pc:chgData name="Chenarides,Lauren" userId="adbf3f91-28ff-415d-924b-37ef86f41ea6" providerId="ADAL" clId="{91C6A867-4822-4C05-B79B-B921162A7D31}" dt="2025-10-26T20:10:05.167" v="1798"/>
        <pc:sldMkLst>
          <pc:docMk/>
          <pc:sldMk cId="772482099" sldId="1091"/>
        </pc:sldMkLst>
      </pc:sldChg>
      <pc:sldChg chg="addSp delSp modSp add mod ord">
        <pc:chgData name="Chenarides,Lauren" userId="adbf3f91-28ff-415d-924b-37ef86f41ea6" providerId="ADAL" clId="{91C6A867-4822-4C05-B79B-B921162A7D31}" dt="2025-11-02T19:14:44.291" v="4793" actId="478"/>
        <pc:sldMkLst>
          <pc:docMk/>
          <pc:sldMk cId="3573129705" sldId="1092"/>
        </pc:sldMkLst>
        <pc:spChg chg="mod">
          <ac:chgData name="Chenarides,Lauren" userId="adbf3f91-28ff-415d-924b-37ef86f41ea6" providerId="ADAL" clId="{91C6A867-4822-4C05-B79B-B921162A7D31}" dt="2025-11-02T14:22:48.907" v="2639" actId="20577"/>
          <ac:spMkLst>
            <pc:docMk/>
            <pc:sldMk cId="3573129705" sldId="1092"/>
            <ac:spMk id="2" creationId="{EB0EE6AB-3463-07C8-0B0B-E4E91B1A266E}"/>
          </ac:spMkLst>
        </pc:spChg>
        <pc:spChg chg="del mod">
          <ac:chgData name="Chenarides,Lauren" userId="adbf3f91-28ff-415d-924b-37ef86f41ea6" providerId="ADAL" clId="{91C6A867-4822-4C05-B79B-B921162A7D31}" dt="2025-11-02T14:23:12.235" v="2644" actId="478"/>
          <ac:spMkLst>
            <pc:docMk/>
            <pc:sldMk cId="3573129705" sldId="1092"/>
            <ac:spMk id="3" creationId="{57606677-36EF-DBA6-B7A0-D266A3E76AC3}"/>
          </ac:spMkLst>
        </pc:spChg>
        <pc:spChg chg="add del mod">
          <ac:chgData name="Chenarides,Lauren" userId="adbf3f91-28ff-415d-924b-37ef86f41ea6" providerId="ADAL" clId="{91C6A867-4822-4C05-B79B-B921162A7D31}" dt="2025-11-02T14:23:21.099" v="2646"/>
          <ac:spMkLst>
            <pc:docMk/>
            <pc:sldMk cId="3573129705" sldId="1092"/>
            <ac:spMk id="7" creationId="{3ED9E4E7-8C53-B1E8-DFA7-2D68258569C2}"/>
          </ac:spMkLst>
        </pc:spChg>
        <pc:spChg chg="add del mod">
          <ac:chgData name="Chenarides,Lauren" userId="adbf3f91-28ff-415d-924b-37ef86f41ea6" providerId="ADAL" clId="{91C6A867-4822-4C05-B79B-B921162A7D31}" dt="2025-11-02T19:14:44.291" v="4793" actId="478"/>
          <ac:spMkLst>
            <pc:docMk/>
            <pc:sldMk cId="3573129705" sldId="1092"/>
            <ac:spMk id="9" creationId="{45FFE72D-1787-A640-3717-19B1268084B1}"/>
          </ac:spMkLst>
        </pc:spChg>
        <pc:picChg chg="add del mod">
          <ac:chgData name="Chenarides,Lauren" userId="adbf3f91-28ff-415d-924b-37ef86f41ea6" providerId="ADAL" clId="{91C6A867-4822-4C05-B79B-B921162A7D31}" dt="2025-11-02T14:23:15.394" v="2645" actId="21"/>
          <ac:picMkLst>
            <pc:docMk/>
            <pc:sldMk cId="3573129705" sldId="1092"/>
            <ac:picMk id="5" creationId="{EE530851-6488-7741-C0B4-32782120B7B6}"/>
          </ac:picMkLst>
        </pc:picChg>
        <pc:picChg chg="add mod">
          <ac:chgData name="Chenarides,Lauren" userId="adbf3f91-28ff-415d-924b-37ef86f41ea6" providerId="ADAL" clId="{91C6A867-4822-4C05-B79B-B921162A7D31}" dt="2025-11-02T14:23:32.759" v="2650" actId="1440"/>
          <ac:picMkLst>
            <pc:docMk/>
            <pc:sldMk cId="3573129705" sldId="1092"/>
            <ac:picMk id="8" creationId="{EE530851-6488-7741-C0B4-32782120B7B6}"/>
          </ac:picMkLst>
        </pc:picChg>
      </pc:sldChg>
      <pc:sldChg chg="addSp modSp add del mod">
        <pc:chgData name="Chenarides,Lauren" userId="adbf3f91-28ff-415d-924b-37ef86f41ea6" providerId="ADAL" clId="{91C6A867-4822-4C05-B79B-B921162A7D31}" dt="2025-11-02T19:23:51.121" v="5080" actId="47"/>
        <pc:sldMkLst>
          <pc:docMk/>
          <pc:sldMk cId="3753373435" sldId="1093"/>
        </pc:sldMkLst>
      </pc:sldChg>
      <pc:sldChg chg="modSp add mod">
        <pc:chgData name="Chenarides,Lauren" userId="adbf3f91-28ff-415d-924b-37ef86f41ea6" providerId="ADAL" clId="{91C6A867-4822-4C05-B79B-B921162A7D31}" dt="2025-11-03T00:17:54.436" v="7347" actId="403"/>
        <pc:sldMkLst>
          <pc:docMk/>
          <pc:sldMk cId="624092753" sldId="1094"/>
        </pc:sldMkLst>
        <pc:spChg chg="mod">
          <ac:chgData name="Chenarides,Lauren" userId="adbf3f91-28ff-415d-924b-37ef86f41ea6" providerId="ADAL" clId="{91C6A867-4822-4C05-B79B-B921162A7D31}" dt="2025-11-02T14:13:57.149" v="2416" actId="20577"/>
          <ac:spMkLst>
            <pc:docMk/>
            <pc:sldMk cId="624092753" sldId="1094"/>
            <ac:spMk id="2" creationId="{21CD1835-0A98-D3C7-1FC4-6CA38E69CF85}"/>
          </ac:spMkLst>
        </pc:spChg>
        <pc:spChg chg="mod">
          <ac:chgData name="Chenarides,Lauren" userId="adbf3f91-28ff-415d-924b-37ef86f41ea6" providerId="ADAL" clId="{91C6A867-4822-4C05-B79B-B921162A7D31}" dt="2025-11-03T00:17:54.436" v="7347" actId="403"/>
          <ac:spMkLst>
            <pc:docMk/>
            <pc:sldMk cId="624092753" sldId="1094"/>
            <ac:spMk id="3" creationId="{EA3B7233-9486-5D35-4BCF-67AC1F45000C}"/>
          </ac:spMkLst>
        </pc:spChg>
      </pc:sldChg>
      <pc:sldChg chg="addSp delSp modSp add mod modClrScheme modAnim chgLayout">
        <pc:chgData name="Chenarides,Lauren" userId="adbf3f91-28ff-415d-924b-37ef86f41ea6" providerId="ADAL" clId="{91C6A867-4822-4C05-B79B-B921162A7D31}" dt="2025-11-03T00:18:11.228" v="7349"/>
        <pc:sldMkLst>
          <pc:docMk/>
          <pc:sldMk cId="845775271" sldId="1095"/>
        </pc:sldMkLst>
        <pc:spChg chg="mod ord">
          <ac:chgData name="Chenarides,Lauren" userId="adbf3f91-28ff-415d-924b-37ef86f41ea6" providerId="ADAL" clId="{91C6A867-4822-4C05-B79B-B921162A7D31}" dt="2025-11-02T19:00:27.072" v="3955" actId="20577"/>
          <ac:spMkLst>
            <pc:docMk/>
            <pc:sldMk cId="845775271" sldId="1095"/>
            <ac:spMk id="2" creationId="{901490ED-0F87-6C06-14CA-AB8A97E8FA37}"/>
          </ac:spMkLst>
        </pc:spChg>
        <pc:spChg chg="del mod">
          <ac:chgData name="Chenarides,Lauren" userId="adbf3f91-28ff-415d-924b-37ef86f41ea6" providerId="ADAL" clId="{91C6A867-4822-4C05-B79B-B921162A7D31}" dt="2025-11-02T18:58:13.407" v="3897" actId="478"/>
          <ac:spMkLst>
            <pc:docMk/>
            <pc:sldMk cId="845775271" sldId="1095"/>
            <ac:spMk id="3" creationId="{B0355C85-9E66-1E14-AD12-AA272EA28E73}"/>
          </ac:spMkLst>
        </pc:spChg>
        <pc:spChg chg="mod ord">
          <ac:chgData name="Chenarides,Lauren" userId="adbf3f91-28ff-415d-924b-37ef86f41ea6" providerId="ADAL" clId="{91C6A867-4822-4C05-B79B-B921162A7D31}" dt="2025-11-02T19:00:11.605" v="3935" actId="700"/>
          <ac:spMkLst>
            <pc:docMk/>
            <pc:sldMk cId="845775271" sldId="1095"/>
            <ac:spMk id="4" creationId="{50E6CF92-1365-ABA6-D544-EFF5F79DEE35}"/>
          </ac:spMkLst>
        </pc:spChg>
        <pc:spChg chg="add del mod">
          <ac:chgData name="Chenarides,Lauren" userId="adbf3f91-28ff-415d-924b-37ef86f41ea6" providerId="ADAL" clId="{91C6A867-4822-4C05-B79B-B921162A7D31}" dt="2025-11-02T18:58:30.497" v="3898" actId="3680"/>
          <ac:spMkLst>
            <pc:docMk/>
            <pc:sldMk cId="845775271" sldId="1095"/>
            <ac:spMk id="6" creationId="{0FF78D3A-F926-6D3A-D700-BA54FDADF3EC}"/>
          </ac:spMkLst>
        </pc:spChg>
        <pc:spChg chg="add mod">
          <ac:chgData name="Chenarides,Lauren" userId="adbf3f91-28ff-415d-924b-37ef86f41ea6" providerId="ADAL" clId="{91C6A867-4822-4C05-B79B-B921162A7D31}" dt="2025-11-02T21:35:24.941" v="6517" actId="404"/>
          <ac:spMkLst>
            <pc:docMk/>
            <pc:sldMk cId="845775271" sldId="1095"/>
            <ac:spMk id="8" creationId="{C5D2F338-8E9C-E974-ADCD-DC0758F131B5}"/>
          </ac:spMkLst>
        </pc:spChg>
        <pc:spChg chg="add mod">
          <ac:chgData name="Chenarides,Lauren" userId="adbf3f91-28ff-415d-924b-37ef86f41ea6" providerId="ADAL" clId="{91C6A867-4822-4C05-B79B-B921162A7D31}" dt="2025-11-02T21:35:34.517" v="6520" actId="1076"/>
          <ac:spMkLst>
            <pc:docMk/>
            <pc:sldMk cId="845775271" sldId="1095"/>
            <ac:spMk id="9" creationId="{0A2D3BD9-B870-C799-76CF-1F5001A43244}"/>
          </ac:spMkLst>
        </pc:spChg>
        <pc:spChg chg="add mod">
          <ac:chgData name="Chenarides,Lauren" userId="adbf3f91-28ff-415d-924b-37ef86f41ea6" providerId="ADAL" clId="{91C6A867-4822-4C05-B79B-B921162A7D31}" dt="2025-11-02T21:35:18.797" v="6515" actId="1076"/>
          <ac:spMkLst>
            <pc:docMk/>
            <pc:sldMk cId="845775271" sldId="1095"/>
            <ac:spMk id="10" creationId="{E4D58C01-50D2-5E9E-4797-2CEBDEDF43C3}"/>
          </ac:spMkLst>
        </pc:spChg>
        <pc:spChg chg="add mod">
          <ac:chgData name="Chenarides,Lauren" userId="adbf3f91-28ff-415d-924b-37ef86f41ea6" providerId="ADAL" clId="{91C6A867-4822-4C05-B79B-B921162A7D31}" dt="2025-11-02T21:36:08.952" v="6560" actId="1076"/>
          <ac:spMkLst>
            <pc:docMk/>
            <pc:sldMk cId="845775271" sldId="1095"/>
            <ac:spMk id="11" creationId="{30835CA8-B4BF-E250-1B8A-0CDD454F3040}"/>
          </ac:spMkLst>
        </pc:spChg>
        <pc:graphicFrameChg chg="add mod ord modGraphic">
          <ac:chgData name="Chenarides,Lauren" userId="adbf3f91-28ff-415d-924b-37ef86f41ea6" providerId="ADAL" clId="{91C6A867-4822-4C05-B79B-B921162A7D31}" dt="2025-11-02T19:10:30.842" v="4735" actId="2711"/>
          <ac:graphicFrameMkLst>
            <pc:docMk/>
            <pc:sldMk cId="845775271" sldId="1095"/>
            <ac:graphicFrameMk id="7" creationId="{8998DD00-A40F-F352-32BC-AEBB18E4BADF}"/>
          </ac:graphicFrameMkLst>
        </pc:graphicFrameChg>
      </pc:sldChg>
      <pc:sldChg chg="modSp add mod">
        <pc:chgData name="Chenarides,Lauren" userId="adbf3f91-28ff-415d-924b-37ef86f41ea6" providerId="ADAL" clId="{91C6A867-4822-4C05-B79B-B921162A7D31}" dt="2025-11-03T00:15:40.556" v="7338" actId="20577"/>
        <pc:sldMkLst>
          <pc:docMk/>
          <pc:sldMk cId="2001864221" sldId="1096"/>
        </pc:sldMkLst>
        <pc:spChg chg="mod">
          <ac:chgData name="Chenarides,Lauren" userId="adbf3f91-28ff-415d-924b-37ef86f41ea6" providerId="ADAL" clId="{91C6A867-4822-4C05-B79B-B921162A7D31}" dt="2025-11-03T00:15:40.556" v="7338" actId="20577"/>
          <ac:spMkLst>
            <pc:docMk/>
            <pc:sldMk cId="2001864221" sldId="1096"/>
            <ac:spMk id="2" creationId="{50F0A8DF-4186-8C69-35CE-01F5A148D4CE}"/>
          </ac:spMkLst>
        </pc:spChg>
        <pc:spChg chg="mod">
          <ac:chgData name="Chenarides,Lauren" userId="adbf3f91-28ff-415d-924b-37ef86f41ea6" providerId="ADAL" clId="{91C6A867-4822-4C05-B79B-B921162A7D31}" dt="2025-11-02T19:41:05.652" v="5686" actId="6549"/>
          <ac:spMkLst>
            <pc:docMk/>
            <pc:sldMk cId="2001864221" sldId="1096"/>
            <ac:spMk id="3" creationId="{8570B12A-CD87-C6CC-1FD7-63EE2CA90C35}"/>
          </ac:spMkLst>
        </pc:spChg>
      </pc:sldChg>
      <pc:sldChg chg="addSp modSp add mod ord">
        <pc:chgData name="Chenarides,Lauren" userId="adbf3f91-28ff-415d-924b-37ef86f41ea6" providerId="ADAL" clId="{91C6A867-4822-4C05-B79B-B921162A7D31}" dt="2025-11-02T19:35:37.929" v="5495"/>
        <pc:sldMkLst>
          <pc:docMk/>
          <pc:sldMk cId="2070388725" sldId="1097"/>
        </pc:sldMkLst>
        <pc:spChg chg="mod">
          <ac:chgData name="Chenarides,Lauren" userId="adbf3f91-28ff-415d-924b-37ef86f41ea6" providerId="ADAL" clId="{91C6A867-4822-4C05-B79B-B921162A7D31}" dt="2025-11-02T14:18:23.431" v="2544" actId="404"/>
          <ac:spMkLst>
            <pc:docMk/>
            <pc:sldMk cId="2070388725" sldId="1097"/>
            <ac:spMk id="2" creationId="{B8D1775E-D0B0-2508-D329-E13394C483EF}"/>
          </ac:spMkLst>
        </pc:spChg>
        <pc:spChg chg="mod">
          <ac:chgData name="Chenarides,Lauren" userId="adbf3f91-28ff-415d-924b-37ef86f41ea6" providerId="ADAL" clId="{91C6A867-4822-4C05-B79B-B921162A7D31}" dt="2025-11-02T14:18:28.930" v="2546" actId="14100"/>
          <ac:spMkLst>
            <pc:docMk/>
            <pc:sldMk cId="2070388725" sldId="1097"/>
            <ac:spMk id="3" creationId="{A6687C84-1822-FD75-C4AC-40A64414407D}"/>
          </ac:spMkLst>
        </pc:spChg>
        <pc:spChg chg="add mod">
          <ac:chgData name="Chenarides,Lauren" userId="adbf3f91-28ff-415d-924b-37ef86f41ea6" providerId="ADAL" clId="{91C6A867-4822-4C05-B79B-B921162A7D31}" dt="2025-11-02T14:18:56.326" v="2554" actId="1076"/>
          <ac:spMkLst>
            <pc:docMk/>
            <pc:sldMk cId="2070388725" sldId="1097"/>
            <ac:spMk id="6" creationId="{BB03189E-5C3E-6DAE-5728-42E02EB92ED9}"/>
          </ac:spMkLst>
        </pc:spChg>
        <pc:picChg chg="add mod">
          <ac:chgData name="Chenarides,Lauren" userId="adbf3f91-28ff-415d-924b-37ef86f41ea6" providerId="ADAL" clId="{91C6A867-4822-4C05-B79B-B921162A7D31}" dt="2025-11-02T14:18:07.091" v="2537" actId="1076"/>
          <ac:picMkLst>
            <pc:docMk/>
            <pc:sldMk cId="2070388725" sldId="1097"/>
            <ac:picMk id="5" creationId="{713509DB-1FF2-D95B-F002-53A0000E9629}"/>
          </ac:picMkLst>
        </pc:picChg>
      </pc:sldChg>
      <pc:sldChg chg="addSp delSp modSp add mod ord">
        <pc:chgData name="Chenarides,Lauren" userId="adbf3f91-28ff-415d-924b-37ef86f41ea6" providerId="ADAL" clId="{91C6A867-4822-4C05-B79B-B921162A7D31}" dt="2025-11-02T19:35:37.929" v="5495"/>
        <pc:sldMkLst>
          <pc:docMk/>
          <pc:sldMk cId="428564555" sldId="1098"/>
        </pc:sldMkLst>
        <pc:spChg chg="mod">
          <ac:chgData name="Chenarides,Lauren" userId="adbf3f91-28ff-415d-924b-37ef86f41ea6" providerId="ADAL" clId="{91C6A867-4822-4C05-B79B-B921162A7D31}" dt="2025-11-02T14:19:51.253" v="2556"/>
          <ac:spMkLst>
            <pc:docMk/>
            <pc:sldMk cId="428564555" sldId="1098"/>
            <ac:spMk id="2" creationId="{D541143E-CDFF-9CE7-1399-E7EC825A0B59}"/>
          </ac:spMkLst>
        </pc:spChg>
        <pc:spChg chg="mod">
          <ac:chgData name="Chenarides,Lauren" userId="adbf3f91-28ff-415d-924b-37ef86f41ea6" providerId="ADAL" clId="{91C6A867-4822-4C05-B79B-B921162A7D31}" dt="2025-11-02T19:33:27.940" v="5483" actId="12"/>
          <ac:spMkLst>
            <pc:docMk/>
            <pc:sldMk cId="428564555" sldId="1098"/>
            <ac:spMk id="3" creationId="{175C81C9-8B46-DCE6-399F-C530AC9793FE}"/>
          </ac:spMkLst>
        </pc:spChg>
        <pc:spChg chg="del mod">
          <ac:chgData name="Chenarides,Lauren" userId="adbf3f91-28ff-415d-924b-37ef86f41ea6" providerId="ADAL" clId="{91C6A867-4822-4C05-B79B-B921162A7D31}" dt="2025-11-02T14:21:10.817" v="2572" actId="478"/>
          <ac:spMkLst>
            <pc:docMk/>
            <pc:sldMk cId="428564555" sldId="1098"/>
            <ac:spMk id="6" creationId="{6C1BE9F8-2D60-9747-5D2E-EC7CB459A2AB}"/>
          </ac:spMkLst>
        </pc:spChg>
        <pc:spChg chg="add mod">
          <ac:chgData name="Chenarides,Lauren" userId="adbf3f91-28ff-415d-924b-37ef86f41ea6" providerId="ADAL" clId="{91C6A867-4822-4C05-B79B-B921162A7D31}" dt="2025-11-02T14:21:11.269" v="2573"/>
          <ac:spMkLst>
            <pc:docMk/>
            <pc:sldMk cId="428564555" sldId="1098"/>
            <ac:spMk id="7" creationId="{3E4F05DE-E0C8-42F6-0687-3157CC9DDBE1}"/>
          </ac:spMkLst>
        </pc:spChg>
        <pc:picChg chg="mod">
          <ac:chgData name="Chenarides,Lauren" userId="adbf3f91-28ff-415d-924b-37ef86f41ea6" providerId="ADAL" clId="{91C6A867-4822-4C05-B79B-B921162A7D31}" dt="2025-11-02T14:20:16.219" v="2562" actId="14826"/>
          <ac:picMkLst>
            <pc:docMk/>
            <pc:sldMk cId="428564555" sldId="1098"/>
            <ac:picMk id="5" creationId="{CD0856F5-9EA6-A97E-6363-2B6E4C9E8B47}"/>
          </ac:picMkLst>
        </pc:picChg>
      </pc:sldChg>
      <pc:sldChg chg="modSp add del mod ord">
        <pc:chgData name="Chenarides,Lauren" userId="adbf3f91-28ff-415d-924b-37ef86f41ea6" providerId="ADAL" clId="{91C6A867-4822-4C05-B79B-B921162A7D31}" dt="2025-11-02T19:35:37.929" v="5495"/>
        <pc:sldMkLst>
          <pc:docMk/>
          <pc:sldMk cId="4051413677" sldId="1099"/>
        </pc:sldMkLst>
        <pc:spChg chg="mod">
          <ac:chgData name="Chenarides,Lauren" userId="adbf3f91-28ff-415d-924b-37ef86f41ea6" providerId="ADAL" clId="{91C6A867-4822-4C05-B79B-B921162A7D31}" dt="2025-11-02T14:21:06.435" v="2571" actId="1076"/>
          <ac:spMkLst>
            <pc:docMk/>
            <pc:sldMk cId="4051413677" sldId="1099"/>
            <ac:spMk id="6" creationId="{1452F9D4-118F-AD29-0093-9034AB30CEFD}"/>
          </ac:spMkLst>
        </pc:spChg>
        <pc:picChg chg="mod modCrop">
          <ac:chgData name="Chenarides,Lauren" userId="adbf3f91-28ff-415d-924b-37ef86f41ea6" providerId="ADAL" clId="{91C6A867-4822-4C05-B79B-B921162A7D31}" dt="2025-11-02T14:21:18.659" v="2574" actId="14100"/>
          <ac:picMkLst>
            <pc:docMk/>
            <pc:sldMk cId="4051413677" sldId="1099"/>
            <ac:picMk id="5" creationId="{75A8445F-8FE7-E44D-406F-90218F690D06}"/>
          </ac:picMkLst>
        </pc:picChg>
      </pc:sldChg>
      <pc:sldChg chg="add del setBg">
        <pc:chgData name="Chenarides,Lauren" userId="adbf3f91-28ff-415d-924b-37ef86f41ea6" providerId="ADAL" clId="{91C6A867-4822-4C05-B79B-B921162A7D31}" dt="2025-11-02T14:21:36.811" v="2576"/>
        <pc:sldMkLst>
          <pc:docMk/>
          <pc:sldMk cId="43856174" sldId="1100"/>
        </pc:sldMkLst>
      </pc:sldChg>
      <pc:sldChg chg="modSp add del mod ord">
        <pc:chgData name="Chenarides,Lauren" userId="adbf3f91-28ff-415d-924b-37ef86f41ea6" providerId="ADAL" clId="{91C6A867-4822-4C05-B79B-B921162A7D31}" dt="2025-11-03T00:14:54.163" v="7330" actId="20577"/>
        <pc:sldMkLst>
          <pc:docMk/>
          <pc:sldMk cId="2565659260" sldId="1100"/>
        </pc:sldMkLst>
        <pc:spChg chg="mod">
          <ac:chgData name="Chenarides,Lauren" userId="adbf3f91-28ff-415d-924b-37ef86f41ea6" providerId="ADAL" clId="{91C6A867-4822-4C05-B79B-B921162A7D31}" dt="2025-11-02T14:21:43.437" v="2580" actId="20577"/>
          <ac:spMkLst>
            <pc:docMk/>
            <pc:sldMk cId="2565659260" sldId="1100"/>
            <ac:spMk id="2" creationId="{F5027B01-19DF-093B-A5D9-30AB924EEDDA}"/>
          </ac:spMkLst>
        </pc:spChg>
        <pc:spChg chg="mod">
          <ac:chgData name="Chenarides,Lauren" userId="adbf3f91-28ff-415d-924b-37ef86f41ea6" providerId="ADAL" clId="{91C6A867-4822-4C05-B79B-B921162A7D31}" dt="2025-11-03T00:14:54.163" v="7330" actId="20577"/>
          <ac:spMkLst>
            <pc:docMk/>
            <pc:sldMk cId="2565659260" sldId="1100"/>
            <ac:spMk id="3" creationId="{B78E8C3C-A39C-FC4B-AB65-14CFD56399B7}"/>
          </ac:spMkLst>
        </pc:spChg>
      </pc:sldChg>
      <pc:sldChg chg="modSp add del mod ord">
        <pc:chgData name="Chenarides,Lauren" userId="adbf3f91-28ff-415d-924b-37ef86f41ea6" providerId="ADAL" clId="{91C6A867-4822-4C05-B79B-B921162A7D31}" dt="2025-11-02T19:35:47.358" v="5497"/>
        <pc:sldMkLst>
          <pc:docMk/>
          <pc:sldMk cId="4108797618" sldId="1101"/>
        </pc:sldMkLst>
        <pc:spChg chg="mod">
          <ac:chgData name="Chenarides,Lauren" userId="adbf3f91-28ff-415d-924b-37ef86f41ea6" providerId="ADAL" clId="{91C6A867-4822-4C05-B79B-B921162A7D31}" dt="2025-11-02T18:41:30.907" v="3200" actId="20577"/>
          <ac:spMkLst>
            <pc:docMk/>
            <pc:sldMk cId="4108797618" sldId="1101"/>
            <ac:spMk id="2" creationId="{2605D3D9-5BC1-8187-FE0B-2637A244C0FF}"/>
          </ac:spMkLst>
        </pc:spChg>
      </pc:sldChg>
      <pc:sldChg chg="addSp delSp modSp add mod ord">
        <pc:chgData name="Chenarides,Lauren" userId="adbf3f91-28ff-415d-924b-37ef86f41ea6" providerId="ADAL" clId="{91C6A867-4822-4C05-B79B-B921162A7D31}" dt="2025-11-02T19:31:08.283" v="5466" actId="404"/>
        <pc:sldMkLst>
          <pc:docMk/>
          <pc:sldMk cId="24206305" sldId="1102"/>
        </pc:sldMkLst>
        <pc:spChg chg="mod">
          <ac:chgData name="Chenarides,Lauren" userId="adbf3f91-28ff-415d-924b-37ef86f41ea6" providerId="ADAL" clId="{91C6A867-4822-4C05-B79B-B921162A7D31}" dt="2025-11-02T19:31:08.283" v="5466" actId="404"/>
          <ac:spMkLst>
            <pc:docMk/>
            <pc:sldMk cId="24206305" sldId="1102"/>
            <ac:spMk id="3" creationId="{CB12D564-E956-BB20-8129-323504A9B28F}"/>
          </ac:spMkLst>
        </pc:spChg>
        <pc:spChg chg="add mod">
          <ac:chgData name="Chenarides,Lauren" userId="adbf3f91-28ff-415d-924b-37ef86f41ea6" providerId="ADAL" clId="{91C6A867-4822-4C05-B79B-B921162A7D31}" dt="2025-11-02T19:16:55.431" v="4845" actId="14100"/>
          <ac:spMkLst>
            <pc:docMk/>
            <pc:sldMk cId="24206305" sldId="1102"/>
            <ac:spMk id="7" creationId="{B105DE4F-F4D9-A83B-6434-196D6F20B93D}"/>
          </ac:spMkLst>
        </pc:spChg>
        <pc:picChg chg="del mod">
          <ac:chgData name="Chenarides,Lauren" userId="adbf3f91-28ff-415d-924b-37ef86f41ea6" providerId="ADAL" clId="{91C6A867-4822-4C05-B79B-B921162A7D31}" dt="2025-11-02T14:24:16.994" v="2651" actId="478"/>
          <ac:picMkLst>
            <pc:docMk/>
            <pc:sldMk cId="24206305" sldId="1102"/>
            <ac:picMk id="5" creationId="{F0513E1C-C04E-9CC7-0E19-970EDC1DC797}"/>
          </ac:picMkLst>
        </pc:picChg>
        <pc:picChg chg="add mod">
          <ac:chgData name="Chenarides,Lauren" userId="adbf3f91-28ff-415d-924b-37ef86f41ea6" providerId="ADAL" clId="{91C6A867-4822-4C05-B79B-B921162A7D31}" dt="2025-11-02T19:14:53.204" v="4796" actId="1076"/>
          <ac:picMkLst>
            <pc:docMk/>
            <pc:sldMk cId="24206305" sldId="1102"/>
            <ac:picMk id="6" creationId="{FA8D26FE-AFC3-35BB-5ED2-216CFF4F45DD}"/>
          </ac:picMkLst>
        </pc:picChg>
      </pc:sldChg>
      <pc:sldChg chg="addSp delSp modSp add mod">
        <pc:chgData name="Chenarides,Lauren" userId="adbf3f91-28ff-415d-924b-37ef86f41ea6" providerId="ADAL" clId="{91C6A867-4822-4C05-B79B-B921162A7D31}" dt="2025-11-02T18:40:10.342" v="3150" actId="20577"/>
        <pc:sldMkLst>
          <pc:docMk/>
          <pc:sldMk cId="4249953535" sldId="1103"/>
        </pc:sldMkLst>
        <pc:spChg chg="mod">
          <ac:chgData name="Chenarides,Lauren" userId="adbf3f91-28ff-415d-924b-37ef86f41ea6" providerId="ADAL" clId="{91C6A867-4822-4C05-B79B-B921162A7D31}" dt="2025-11-02T18:40:10.342" v="3150" actId="20577"/>
          <ac:spMkLst>
            <pc:docMk/>
            <pc:sldMk cId="4249953535" sldId="1103"/>
            <ac:spMk id="2" creationId="{86518716-B732-7708-915C-68C818D75B18}"/>
          </ac:spMkLst>
        </pc:spChg>
        <pc:spChg chg="del mod">
          <ac:chgData name="Chenarides,Lauren" userId="adbf3f91-28ff-415d-924b-37ef86f41ea6" providerId="ADAL" clId="{91C6A867-4822-4C05-B79B-B921162A7D31}" dt="2025-11-02T18:37:01.352" v="2916" actId="478"/>
          <ac:spMkLst>
            <pc:docMk/>
            <pc:sldMk cId="4249953535" sldId="1103"/>
            <ac:spMk id="3" creationId="{F35F5FB5-D7EC-770C-BCF0-0AEADBC22310}"/>
          </ac:spMkLst>
        </pc:spChg>
        <pc:graphicFrameChg chg="add mod modGraphic">
          <ac:chgData name="Chenarides,Lauren" userId="adbf3f91-28ff-415d-924b-37ef86f41ea6" providerId="ADAL" clId="{91C6A867-4822-4C05-B79B-B921162A7D31}" dt="2025-11-02T18:40:02.926" v="3118" actId="14100"/>
          <ac:graphicFrameMkLst>
            <pc:docMk/>
            <pc:sldMk cId="4249953535" sldId="1103"/>
            <ac:graphicFrameMk id="5" creationId="{A5AEA80F-79EF-4740-6845-9C2CA597581B}"/>
          </ac:graphicFrameMkLst>
        </pc:graphicFrameChg>
      </pc:sldChg>
      <pc:sldChg chg="modSp add">
        <pc:chgData name="Chenarides,Lauren" userId="adbf3f91-28ff-415d-924b-37ef86f41ea6" providerId="ADAL" clId="{91C6A867-4822-4C05-B79B-B921162A7D31}" dt="2025-11-02T18:40:38.243" v="3174" actId="207"/>
        <pc:sldMkLst>
          <pc:docMk/>
          <pc:sldMk cId="1701927069" sldId="1104"/>
        </pc:sldMkLst>
        <pc:graphicFrameChg chg="mod">
          <ac:chgData name="Chenarides,Lauren" userId="adbf3f91-28ff-415d-924b-37ef86f41ea6" providerId="ADAL" clId="{91C6A867-4822-4C05-B79B-B921162A7D31}" dt="2025-11-02T18:40:38.243" v="3174" actId="207"/>
          <ac:graphicFrameMkLst>
            <pc:docMk/>
            <pc:sldMk cId="1701927069" sldId="1104"/>
            <ac:graphicFrameMk id="5" creationId="{B88D9892-B20A-B2E2-A864-92B8A3EFF840}"/>
          </ac:graphicFrameMkLst>
        </pc:graphicFrameChg>
      </pc:sldChg>
      <pc:sldChg chg="modSp add del ord">
        <pc:chgData name="Chenarides,Lauren" userId="adbf3f91-28ff-415d-924b-37ef86f41ea6" providerId="ADAL" clId="{91C6A867-4822-4C05-B79B-B921162A7D31}" dt="2025-11-02T19:35:55.735" v="5499"/>
        <pc:sldMkLst>
          <pc:docMk/>
          <pc:sldMk cId="2778253078" sldId="1105"/>
        </pc:sldMkLst>
        <pc:graphicFrameChg chg="mod">
          <ac:chgData name="Chenarides,Lauren" userId="adbf3f91-28ff-415d-924b-37ef86f41ea6" providerId="ADAL" clId="{91C6A867-4822-4C05-B79B-B921162A7D31}" dt="2025-11-02T18:40:48.642" v="3176" actId="207"/>
          <ac:graphicFrameMkLst>
            <pc:docMk/>
            <pc:sldMk cId="2778253078" sldId="1105"/>
            <ac:graphicFrameMk id="5" creationId="{FFEFDD80-3A3F-C605-AD32-A6BC64528C1A}"/>
          </ac:graphicFrameMkLst>
        </pc:graphicFrameChg>
      </pc:sldChg>
      <pc:sldChg chg="modSp add del ord">
        <pc:chgData name="Chenarides,Lauren" userId="adbf3f91-28ff-415d-924b-37ef86f41ea6" providerId="ADAL" clId="{91C6A867-4822-4C05-B79B-B921162A7D31}" dt="2025-11-02T19:23:29.975" v="5077" actId="47"/>
        <pc:sldMkLst>
          <pc:docMk/>
          <pc:sldMk cId="2424522670" sldId="1106"/>
        </pc:sldMkLst>
        <pc:graphicFrameChg chg="mod">
          <ac:chgData name="Chenarides,Lauren" userId="adbf3f91-28ff-415d-924b-37ef86f41ea6" providerId="ADAL" clId="{91C6A867-4822-4C05-B79B-B921162A7D31}" dt="2025-11-02T18:41:00.026" v="3180" actId="207"/>
          <ac:graphicFrameMkLst>
            <pc:docMk/>
            <pc:sldMk cId="2424522670" sldId="1106"/>
            <ac:graphicFrameMk id="5" creationId="{8C4225D4-3CEE-C337-395B-B99FE0B0FFD0}"/>
          </ac:graphicFrameMkLst>
        </pc:graphicFrameChg>
      </pc:sldChg>
      <pc:sldChg chg="modSp add del mod ord">
        <pc:chgData name="Chenarides,Lauren" userId="adbf3f91-28ff-415d-924b-37ef86f41ea6" providerId="ADAL" clId="{91C6A867-4822-4C05-B79B-B921162A7D31}" dt="2025-11-02T19:23:29.975" v="5077" actId="47"/>
        <pc:sldMkLst>
          <pc:docMk/>
          <pc:sldMk cId="1145132496" sldId="1107"/>
        </pc:sldMkLst>
        <pc:spChg chg="mod">
          <ac:chgData name="Chenarides,Lauren" userId="adbf3f91-28ff-415d-924b-37ef86f41ea6" providerId="ADAL" clId="{91C6A867-4822-4C05-B79B-B921162A7D31}" dt="2025-11-02T18:41:42.972" v="3223" actId="20577"/>
          <ac:spMkLst>
            <pc:docMk/>
            <pc:sldMk cId="1145132496" sldId="1107"/>
            <ac:spMk id="2" creationId="{E64CEBA0-DEB6-7B3F-EFC8-C7B13A43A39F}"/>
          </ac:spMkLst>
        </pc:spChg>
      </pc:sldChg>
      <pc:sldChg chg="modSp add mod">
        <pc:chgData name="Chenarides,Lauren" userId="adbf3f91-28ff-415d-924b-37ef86f41ea6" providerId="ADAL" clId="{91C6A867-4822-4C05-B79B-B921162A7D31}" dt="2025-11-03T00:16:46.180" v="7344" actId="403"/>
        <pc:sldMkLst>
          <pc:docMk/>
          <pc:sldMk cId="1932616613" sldId="1108"/>
        </pc:sldMkLst>
        <pc:spChg chg="mod">
          <ac:chgData name="Chenarides,Lauren" userId="adbf3f91-28ff-415d-924b-37ef86f41ea6" providerId="ADAL" clId="{91C6A867-4822-4C05-B79B-B921162A7D31}" dt="2025-11-02T18:54:21.128" v="3635" actId="20577"/>
          <ac:spMkLst>
            <pc:docMk/>
            <pc:sldMk cId="1932616613" sldId="1108"/>
            <ac:spMk id="2" creationId="{E989D0D6-A96B-63ED-AF7C-9A935800126A}"/>
          </ac:spMkLst>
        </pc:spChg>
        <pc:spChg chg="mod">
          <ac:chgData name="Chenarides,Lauren" userId="adbf3f91-28ff-415d-924b-37ef86f41ea6" providerId="ADAL" clId="{91C6A867-4822-4C05-B79B-B921162A7D31}" dt="2025-11-03T00:16:46.180" v="7344" actId="403"/>
          <ac:spMkLst>
            <pc:docMk/>
            <pc:sldMk cId="1932616613" sldId="1108"/>
            <ac:spMk id="3" creationId="{ECE184C6-AE40-2EF4-4AE7-A03B5FD24B8C}"/>
          </ac:spMkLst>
        </pc:spChg>
      </pc:sldChg>
      <pc:sldChg chg="addSp delSp modSp add mod modAnim">
        <pc:chgData name="Chenarides,Lauren" userId="adbf3f91-28ff-415d-924b-37ef86f41ea6" providerId="ADAL" clId="{91C6A867-4822-4C05-B79B-B921162A7D31}" dt="2025-11-03T00:16:33.151" v="7342"/>
        <pc:sldMkLst>
          <pc:docMk/>
          <pc:sldMk cId="1859739676" sldId="1109"/>
        </pc:sldMkLst>
        <pc:spChg chg="mod">
          <ac:chgData name="Chenarides,Lauren" userId="adbf3f91-28ff-415d-924b-37ef86f41ea6" providerId="ADAL" clId="{91C6A867-4822-4C05-B79B-B921162A7D31}" dt="2025-11-02T18:47:19.311" v="3553" actId="20577"/>
          <ac:spMkLst>
            <pc:docMk/>
            <pc:sldMk cId="1859739676" sldId="1109"/>
            <ac:spMk id="2" creationId="{17AD49BE-772F-B18F-ED00-24228575A784}"/>
          </ac:spMkLst>
        </pc:spChg>
        <pc:spChg chg="mod">
          <ac:chgData name="Chenarides,Lauren" userId="adbf3f91-28ff-415d-924b-37ef86f41ea6" providerId="ADAL" clId="{91C6A867-4822-4C05-B79B-B921162A7D31}" dt="2025-11-02T19:23:39.772" v="5079" actId="14100"/>
          <ac:spMkLst>
            <pc:docMk/>
            <pc:sldMk cId="1859739676" sldId="1109"/>
            <ac:spMk id="3" creationId="{8D368E08-6749-7729-3477-F2EE6634FA7A}"/>
          </ac:spMkLst>
        </pc:spChg>
        <pc:graphicFrameChg chg="del">
          <ac:chgData name="Chenarides,Lauren" userId="adbf3f91-28ff-415d-924b-37ef86f41ea6" providerId="ADAL" clId="{91C6A867-4822-4C05-B79B-B921162A7D31}" dt="2025-11-02T18:47:06.356" v="3494" actId="478"/>
          <ac:graphicFrameMkLst>
            <pc:docMk/>
            <pc:sldMk cId="1859739676" sldId="1109"/>
            <ac:graphicFrameMk id="5" creationId="{D5C8BB7F-C915-15C6-14D6-972C2AB27DD1}"/>
          </ac:graphicFrameMkLst>
        </pc:graphicFrameChg>
        <pc:picChg chg="add mod modCrop">
          <ac:chgData name="Chenarides,Lauren" userId="adbf3f91-28ff-415d-924b-37ef86f41ea6" providerId="ADAL" clId="{91C6A867-4822-4C05-B79B-B921162A7D31}" dt="2025-11-02T18:52:06.687" v="3589" actId="1440"/>
          <ac:picMkLst>
            <pc:docMk/>
            <pc:sldMk cId="1859739676" sldId="1109"/>
            <ac:picMk id="6" creationId="{2F25ED66-C3CE-3F16-DB7B-707121F7C77B}"/>
          </ac:picMkLst>
        </pc:picChg>
        <pc:picChg chg="del">
          <ac:chgData name="Chenarides,Lauren" userId="adbf3f91-28ff-415d-924b-37ef86f41ea6" providerId="ADAL" clId="{91C6A867-4822-4C05-B79B-B921162A7D31}" dt="2025-11-02T18:47:30.618" v="3554" actId="478"/>
          <ac:picMkLst>
            <pc:docMk/>
            <pc:sldMk cId="1859739676" sldId="1109"/>
            <ac:picMk id="7" creationId="{AD073832-67E4-6196-1099-330F7765CFBE}"/>
          </ac:picMkLst>
        </pc:picChg>
        <pc:picChg chg="del">
          <ac:chgData name="Chenarides,Lauren" userId="adbf3f91-28ff-415d-924b-37ef86f41ea6" providerId="ADAL" clId="{91C6A867-4822-4C05-B79B-B921162A7D31}" dt="2025-11-02T18:47:30.618" v="3554" actId="478"/>
          <ac:picMkLst>
            <pc:docMk/>
            <pc:sldMk cId="1859739676" sldId="1109"/>
            <ac:picMk id="8" creationId="{263EE921-05A5-6BED-EA86-6DCCE5EF4BC9}"/>
          </ac:picMkLst>
        </pc:picChg>
        <pc:picChg chg="del">
          <ac:chgData name="Chenarides,Lauren" userId="adbf3f91-28ff-415d-924b-37ef86f41ea6" providerId="ADAL" clId="{91C6A867-4822-4C05-B79B-B921162A7D31}" dt="2025-11-02T18:47:30.618" v="3554" actId="478"/>
          <ac:picMkLst>
            <pc:docMk/>
            <pc:sldMk cId="1859739676" sldId="1109"/>
            <ac:picMk id="9" creationId="{9A18D00D-C85F-3AB0-9F78-A0BCA4591594}"/>
          </ac:picMkLst>
        </pc:picChg>
        <pc:picChg chg="del">
          <ac:chgData name="Chenarides,Lauren" userId="adbf3f91-28ff-415d-924b-37ef86f41ea6" providerId="ADAL" clId="{91C6A867-4822-4C05-B79B-B921162A7D31}" dt="2025-11-02T18:47:30.618" v="3554" actId="478"/>
          <ac:picMkLst>
            <pc:docMk/>
            <pc:sldMk cId="1859739676" sldId="1109"/>
            <ac:picMk id="10" creationId="{E2BD037B-CFC0-C16D-E652-32D8E5DC3584}"/>
          </ac:picMkLst>
        </pc:picChg>
        <pc:picChg chg="del">
          <ac:chgData name="Chenarides,Lauren" userId="adbf3f91-28ff-415d-924b-37ef86f41ea6" providerId="ADAL" clId="{91C6A867-4822-4C05-B79B-B921162A7D31}" dt="2025-11-02T18:47:30.618" v="3554" actId="478"/>
          <ac:picMkLst>
            <pc:docMk/>
            <pc:sldMk cId="1859739676" sldId="1109"/>
            <ac:picMk id="11" creationId="{09BDB610-CA54-7237-7B6F-FCA845BF79ED}"/>
          </ac:picMkLst>
        </pc:picChg>
        <pc:picChg chg="del">
          <ac:chgData name="Chenarides,Lauren" userId="adbf3f91-28ff-415d-924b-37ef86f41ea6" providerId="ADAL" clId="{91C6A867-4822-4C05-B79B-B921162A7D31}" dt="2025-11-02T18:47:30.618" v="3554" actId="478"/>
          <ac:picMkLst>
            <pc:docMk/>
            <pc:sldMk cId="1859739676" sldId="1109"/>
            <ac:picMk id="12" creationId="{D2B3652E-9931-4507-9A12-846D2CD1E3A0}"/>
          </ac:picMkLst>
        </pc:picChg>
      </pc:sldChg>
      <pc:sldChg chg="modSp add mod">
        <pc:chgData name="Chenarides,Lauren" userId="adbf3f91-28ff-415d-924b-37ef86f41ea6" providerId="ADAL" clId="{91C6A867-4822-4C05-B79B-B921162A7D31}" dt="2025-11-02T19:03:31.222" v="4201" actId="207"/>
        <pc:sldMkLst>
          <pc:docMk/>
          <pc:sldMk cId="2392329385" sldId="1110"/>
        </pc:sldMkLst>
        <pc:graphicFrameChg chg="modGraphic">
          <ac:chgData name="Chenarides,Lauren" userId="adbf3f91-28ff-415d-924b-37ef86f41ea6" providerId="ADAL" clId="{91C6A867-4822-4C05-B79B-B921162A7D31}" dt="2025-11-02T19:03:31.222" v="4201" actId="207"/>
          <ac:graphicFrameMkLst>
            <pc:docMk/>
            <pc:sldMk cId="2392329385" sldId="1110"/>
            <ac:graphicFrameMk id="7" creationId="{FBDA8BC8-6A1B-1CE3-8E1B-1F203E522C3F}"/>
          </ac:graphicFrameMkLst>
        </pc:graphicFrameChg>
      </pc:sldChg>
      <pc:sldChg chg="modSp add mod">
        <pc:chgData name="Chenarides,Lauren" userId="adbf3f91-28ff-415d-924b-37ef86f41ea6" providerId="ADAL" clId="{91C6A867-4822-4C05-B79B-B921162A7D31}" dt="2025-11-02T19:04:31.806" v="4289" actId="20577"/>
        <pc:sldMkLst>
          <pc:docMk/>
          <pc:sldMk cId="2785176380" sldId="1111"/>
        </pc:sldMkLst>
        <pc:graphicFrameChg chg="modGraphic">
          <ac:chgData name="Chenarides,Lauren" userId="adbf3f91-28ff-415d-924b-37ef86f41ea6" providerId="ADAL" clId="{91C6A867-4822-4C05-B79B-B921162A7D31}" dt="2025-11-02T19:04:31.806" v="4289" actId="20577"/>
          <ac:graphicFrameMkLst>
            <pc:docMk/>
            <pc:sldMk cId="2785176380" sldId="1111"/>
            <ac:graphicFrameMk id="7" creationId="{795CBA66-3366-D6C2-3C2F-E5663DA78A38}"/>
          </ac:graphicFrameMkLst>
        </pc:graphicFrameChg>
      </pc:sldChg>
      <pc:sldChg chg="modSp add mod">
        <pc:chgData name="Chenarides,Lauren" userId="adbf3f91-28ff-415d-924b-37ef86f41ea6" providerId="ADAL" clId="{91C6A867-4822-4C05-B79B-B921162A7D31}" dt="2025-11-02T19:03:45.613" v="4205" actId="207"/>
        <pc:sldMkLst>
          <pc:docMk/>
          <pc:sldMk cId="2967198959" sldId="1112"/>
        </pc:sldMkLst>
        <pc:graphicFrameChg chg="modGraphic">
          <ac:chgData name="Chenarides,Lauren" userId="adbf3f91-28ff-415d-924b-37ef86f41ea6" providerId="ADAL" clId="{91C6A867-4822-4C05-B79B-B921162A7D31}" dt="2025-11-02T19:03:45.613" v="4205" actId="207"/>
          <ac:graphicFrameMkLst>
            <pc:docMk/>
            <pc:sldMk cId="2967198959" sldId="1112"/>
            <ac:graphicFrameMk id="7" creationId="{8D2A6740-2B9C-D427-56C1-37442F30377A}"/>
          </ac:graphicFrameMkLst>
        </pc:graphicFrameChg>
      </pc:sldChg>
      <pc:sldChg chg="modSp add mod">
        <pc:chgData name="Chenarides,Lauren" userId="adbf3f91-28ff-415d-924b-37ef86f41ea6" providerId="ADAL" clId="{91C6A867-4822-4C05-B79B-B921162A7D31}" dt="2025-11-02T19:03:51.710" v="4207" actId="207"/>
        <pc:sldMkLst>
          <pc:docMk/>
          <pc:sldMk cId="410675789" sldId="1113"/>
        </pc:sldMkLst>
        <pc:graphicFrameChg chg="modGraphic">
          <ac:chgData name="Chenarides,Lauren" userId="adbf3f91-28ff-415d-924b-37ef86f41ea6" providerId="ADAL" clId="{91C6A867-4822-4C05-B79B-B921162A7D31}" dt="2025-11-02T19:03:51.710" v="4207" actId="207"/>
          <ac:graphicFrameMkLst>
            <pc:docMk/>
            <pc:sldMk cId="410675789" sldId="1113"/>
            <ac:graphicFrameMk id="7" creationId="{C242F558-389F-6137-6DD1-758DD51F4FB5}"/>
          </ac:graphicFrameMkLst>
        </pc:graphicFrameChg>
      </pc:sldChg>
      <pc:sldChg chg="addSp modSp add mod">
        <pc:chgData name="Chenarides,Lauren" userId="adbf3f91-28ff-415d-924b-37ef86f41ea6" providerId="ADAL" clId="{91C6A867-4822-4C05-B79B-B921162A7D31}" dt="2025-11-02T19:10:10.110" v="4733" actId="14100"/>
        <pc:sldMkLst>
          <pc:docMk/>
          <pc:sldMk cId="2201134205" sldId="1114"/>
        </pc:sldMkLst>
        <pc:spChg chg="mod">
          <ac:chgData name="Chenarides,Lauren" userId="adbf3f91-28ff-415d-924b-37ef86f41ea6" providerId="ADAL" clId="{91C6A867-4822-4C05-B79B-B921162A7D31}" dt="2025-11-02T19:05:35.255" v="4349" actId="6549"/>
          <ac:spMkLst>
            <pc:docMk/>
            <pc:sldMk cId="2201134205" sldId="1114"/>
            <ac:spMk id="2" creationId="{9578E765-1B0F-7A21-67F2-4473C6AC7CF3}"/>
          </ac:spMkLst>
        </pc:spChg>
        <pc:spChg chg="mod">
          <ac:chgData name="Chenarides,Lauren" userId="adbf3f91-28ff-415d-924b-37ef86f41ea6" providerId="ADAL" clId="{91C6A867-4822-4C05-B79B-B921162A7D31}" dt="2025-11-02T19:09:59.074" v="4729" actId="404"/>
          <ac:spMkLst>
            <pc:docMk/>
            <pc:sldMk cId="2201134205" sldId="1114"/>
            <ac:spMk id="3" creationId="{01E2F5F1-F89D-9D1E-F7D4-829F28BD29A8}"/>
          </ac:spMkLst>
        </pc:spChg>
        <pc:graphicFrameChg chg="add mod modGraphic">
          <ac:chgData name="Chenarides,Lauren" userId="adbf3f91-28ff-415d-924b-37ef86f41ea6" providerId="ADAL" clId="{91C6A867-4822-4C05-B79B-B921162A7D31}" dt="2025-11-02T19:08:17.859" v="4674" actId="1076"/>
          <ac:graphicFrameMkLst>
            <pc:docMk/>
            <pc:sldMk cId="2201134205" sldId="1114"/>
            <ac:graphicFrameMk id="5" creationId="{2B9FFBCE-403F-267D-9E60-5FC5CAB30659}"/>
          </ac:graphicFrameMkLst>
        </pc:graphicFrameChg>
        <pc:picChg chg="add mod">
          <ac:chgData name="Chenarides,Lauren" userId="adbf3f91-28ff-415d-924b-37ef86f41ea6" providerId="ADAL" clId="{91C6A867-4822-4C05-B79B-B921162A7D31}" dt="2025-11-02T19:10:10.110" v="4733" actId="14100"/>
          <ac:picMkLst>
            <pc:docMk/>
            <pc:sldMk cId="2201134205" sldId="1114"/>
            <ac:picMk id="6" creationId="{F5E364DA-B457-5A67-3D04-16B9D09D1778}"/>
          </ac:picMkLst>
        </pc:picChg>
      </pc:sldChg>
      <pc:sldChg chg="modSp add mod ord">
        <pc:chgData name="Chenarides,Lauren" userId="adbf3f91-28ff-415d-924b-37ef86f41ea6" providerId="ADAL" clId="{91C6A867-4822-4C05-B79B-B921162A7D31}" dt="2025-11-02T21:36:57.433" v="6562" actId="20577"/>
        <pc:sldMkLst>
          <pc:docMk/>
          <pc:sldMk cId="2102331646" sldId="1115"/>
        </pc:sldMkLst>
        <pc:spChg chg="mod">
          <ac:chgData name="Chenarides,Lauren" userId="adbf3f91-28ff-415d-924b-37ef86f41ea6" providerId="ADAL" clId="{91C6A867-4822-4C05-B79B-B921162A7D31}" dt="2025-11-02T19:11:05.894" v="4758" actId="20577"/>
          <ac:spMkLst>
            <pc:docMk/>
            <pc:sldMk cId="2102331646" sldId="1115"/>
            <ac:spMk id="2" creationId="{3C291173-B756-1E54-4F6A-E9C605D64700}"/>
          </ac:spMkLst>
        </pc:spChg>
        <pc:spChg chg="mod">
          <ac:chgData name="Chenarides,Lauren" userId="adbf3f91-28ff-415d-924b-37ef86f41ea6" providerId="ADAL" clId="{91C6A867-4822-4C05-B79B-B921162A7D31}" dt="2025-11-02T21:36:57.433" v="6562" actId="20577"/>
          <ac:spMkLst>
            <pc:docMk/>
            <pc:sldMk cId="2102331646" sldId="1115"/>
            <ac:spMk id="3" creationId="{1A401859-A655-0D22-EF05-D67F3BD747C3}"/>
          </ac:spMkLst>
        </pc:spChg>
      </pc:sldChg>
      <pc:sldChg chg="modSp add mod">
        <pc:chgData name="Chenarides,Lauren" userId="adbf3f91-28ff-415d-924b-37ef86f41ea6" providerId="ADAL" clId="{91C6A867-4822-4C05-B79B-B921162A7D31}" dt="2025-11-02T21:32:18.153" v="6377" actId="403"/>
        <pc:sldMkLst>
          <pc:docMk/>
          <pc:sldMk cId="1488414608" sldId="1116"/>
        </pc:sldMkLst>
        <pc:spChg chg="mod">
          <ac:chgData name="Chenarides,Lauren" userId="adbf3f91-28ff-415d-924b-37ef86f41ea6" providerId="ADAL" clId="{91C6A867-4822-4C05-B79B-B921162A7D31}" dt="2025-11-02T21:32:18.153" v="6377" actId="403"/>
          <ac:spMkLst>
            <pc:docMk/>
            <pc:sldMk cId="1488414608" sldId="1116"/>
            <ac:spMk id="3" creationId="{2F48DAB4-FE58-0B3E-FBF8-DD1274E7EDE7}"/>
          </ac:spMkLst>
        </pc:spChg>
      </pc:sldChg>
      <pc:sldChg chg="addSp modSp add mod">
        <pc:chgData name="Chenarides,Lauren" userId="adbf3f91-28ff-415d-924b-37ef86f41ea6" providerId="ADAL" clId="{91C6A867-4822-4C05-B79B-B921162A7D31}" dt="2025-11-02T19:16:51.023" v="4844" actId="14100"/>
        <pc:sldMkLst>
          <pc:docMk/>
          <pc:sldMk cId="3705816646" sldId="1117"/>
        </pc:sldMkLst>
        <pc:spChg chg="mod">
          <ac:chgData name="Chenarides,Lauren" userId="adbf3f91-28ff-415d-924b-37ef86f41ea6" providerId="ADAL" clId="{91C6A867-4822-4C05-B79B-B921162A7D31}" dt="2025-11-02T19:16:13.960" v="4835" actId="20577"/>
          <ac:spMkLst>
            <pc:docMk/>
            <pc:sldMk cId="3705816646" sldId="1117"/>
            <ac:spMk id="3" creationId="{7445D50B-982A-0E55-E1B3-AB1F5BF82235}"/>
          </ac:spMkLst>
        </pc:spChg>
        <pc:spChg chg="add mod">
          <ac:chgData name="Chenarides,Lauren" userId="adbf3f91-28ff-415d-924b-37ef86f41ea6" providerId="ADAL" clId="{91C6A867-4822-4C05-B79B-B921162A7D31}" dt="2025-11-02T19:16:51.023" v="4844" actId="14100"/>
          <ac:spMkLst>
            <pc:docMk/>
            <pc:sldMk cId="3705816646" sldId="1117"/>
            <ac:spMk id="5" creationId="{413A61D5-6E8F-FDFF-E657-08E29742D6DC}"/>
          </ac:spMkLst>
        </pc:spChg>
      </pc:sldChg>
      <pc:sldChg chg="modSp add mod">
        <pc:chgData name="Chenarides,Lauren" userId="adbf3f91-28ff-415d-924b-37ef86f41ea6" providerId="ADAL" clId="{91C6A867-4822-4C05-B79B-B921162A7D31}" dt="2025-11-02T19:17:40.729" v="4864" actId="14100"/>
        <pc:sldMkLst>
          <pc:docMk/>
          <pc:sldMk cId="2225123709" sldId="1118"/>
        </pc:sldMkLst>
        <pc:spChg chg="mod">
          <ac:chgData name="Chenarides,Lauren" userId="adbf3f91-28ff-415d-924b-37ef86f41ea6" providerId="ADAL" clId="{91C6A867-4822-4C05-B79B-B921162A7D31}" dt="2025-11-02T19:17:33.507" v="4862" actId="12"/>
          <ac:spMkLst>
            <pc:docMk/>
            <pc:sldMk cId="2225123709" sldId="1118"/>
            <ac:spMk id="3" creationId="{534F26DD-332C-A688-EAEB-93216FD79247}"/>
          </ac:spMkLst>
        </pc:spChg>
        <pc:spChg chg="mod">
          <ac:chgData name="Chenarides,Lauren" userId="adbf3f91-28ff-415d-924b-37ef86f41ea6" providerId="ADAL" clId="{91C6A867-4822-4C05-B79B-B921162A7D31}" dt="2025-11-02T19:17:40.729" v="4864" actId="14100"/>
          <ac:spMkLst>
            <pc:docMk/>
            <pc:sldMk cId="2225123709" sldId="1118"/>
            <ac:spMk id="5" creationId="{EE5FB572-7DBE-1BF7-CE7A-4C05C34B0D9E}"/>
          </ac:spMkLst>
        </pc:spChg>
      </pc:sldChg>
      <pc:sldChg chg="modSp add mod">
        <pc:chgData name="Chenarides,Lauren" userId="adbf3f91-28ff-415d-924b-37ef86f41ea6" providerId="ADAL" clId="{91C6A867-4822-4C05-B79B-B921162A7D31}" dt="2025-11-02T19:18:07.520" v="4897"/>
        <pc:sldMkLst>
          <pc:docMk/>
          <pc:sldMk cId="3719145007" sldId="1119"/>
        </pc:sldMkLst>
        <pc:spChg chg="mod">
          <ac:chgData name="Chenarides,Lauren" userId="adbf3f91-28ff-415d-924b-37ef86f41ea6" providerId="ADAL" clId="{91C6A867-4822-4C05-B79B-B921162A7D31}" dt="2025-11-02T19:18:07.520" v="4897"/>
          <ac:spMkLst>
            <pc:docMk/>
            <pc:sldMk cId="3719145007" sldId="1119"/>
            <ac:spMk id="3" creationId="{DD56A709-ACE9-1521-CF8B-A07A6929B1C4}"/>
          </ac:spMkLst>
        </pc:spChg>
        <pc:spChg chg="mod">
          <ac:chgData name="Chenarides,Lauren" userId="adbf3f91-28ff-415d-924b-37ef86f41ea6" providerId="ADAL" clId="{91C6A867-4822-4C05-B79B-B921162A7D31}" dt="2025-11-02T19:17:55.296" v="4896" actId="1037"/>
          <ac:spMkLst>
            <pc:docMk/>
            <pc:sldMk cId="3719145007" sldId="1119"/>
            <ac:spMk id="5" creationId="{611CAC62-7A9E-4127-427E-913FAC149203}"/>
          </ac:spMkLst>
        </pc:spChg>
      </pc:sldChg>
      <pc:sldChg chg="modSp add mod">
        <pc:chgData name="Chenarides,Lauren" userId="adbf3f91-28ff-415d-924b-37ef86f41ea6" providerId="ADAL" clId="{91C6A867-4822-4C05-B79B-B921162A7D31}" dt="2025-11-02T19:29:53.676" v="5460" actId="403"/>
        <pc:sldMkLst>
          <pc:docMk/>
          <pc:sldMk cId="1386424218" sldId="1120"/>
        </pc:sldMkLst>
        <pc:spChg chg="mod">
          <ac:chgData name="Chenarides,Lauren" userId="adbf3f91-28ff-415d-924b-37ef86f41ea6" providerId="ADAL" clId="{91C6A867-4822-4C05-B79B-B921162A7D31}" dt="2025-11-02T19:24:23.809" v="5115" actId="20577"/>
          <ac:spMkLst>
            <pc:docMk/>
            <pc:sldMk cId="1386424218" sldId="1120"/>
            <ac:spMk id="2" creationId="{5A41987B-1314-B80D-E41A-3736CB18493A}"/>
          </ac:spMkLst>
        </pc:spChg>
        <pc:spChg chg="mod">
          <ac:chgData name="Chenarides,Lauren" userId="adbf3f91-28ff-415d-924b-37ef86f41ea6" providerId="ADAL" clId="{91C6A867-4822-4C05-B79B-B921162A7D31}" dt="2025-11-02T19:29:53.676" v="5460" actId="403"/>
          <ac:spMkLst>
            <pc:docMk/>
            <pc:sldMk cId="1386424218" sldId="1120"/>
            <ac:spMk id="3" creationId="{4A6B975E-DBB3-8F7B-11E7-EDFF806D1276}"/>
          </ac:spMkLst>
        </pc:spChg>
      </pc:sldChg>
      <pc:sldChg chg="modSp add mod ord">
        <pc:chgData name="Chenarides,Lauren" userId="adbf3f91-28ff-415d-924b-37ef86f41ea6" providerId="ADAL" clId="{91C6A867-4822-4C05-B79B-B921162A7D31}" dt="2025-11-03T00:18:35.043" v="7350" actId="113"/>
        <pc:sldMkLst>
          <pc:docMk/>
          <pc:sldMk cId="2173354319" sldId="1121"/>
        </pc:sldMkLst>
        <pc:spChg chg="mod">
          <ac:chgData name="Chenarides,Lauren" userId="adbf3f91-28ff-415d-924b-37ef86f41ea6" providerId="ADAL" clId="{91C6A867-4822-4C05-B79B-B921162A7D31}" dt="2025-11-02T19:25:01.799" v="5124"/>
          <ac:spMkLst>
            <pc:docMk/>
            <pc:sldMk cId="2173354319" sldId="1121"/>
            <ac:spMk id="2" creationId="{A5659371-0626-AE1A-BE30-E0911FAC27E9}"/>
          </ac:spMkLst>
        </pc:spChg>
        <pc:spChg chg="mod">
          <ac:chgData name="Chenarides,Lauren" userId="adbf3f91-28ff-415d-924b-37ef86f41ea6" providerId="ADAL" clId="{91C6A867-4822-4C05-B79B-B921162A7D31}" dt="2025-11-03T00:18:35.043" v="7350" actId="113"/>
          <ac:spMkLst>
            <pc:docMk/>
            <pc:sldMk cId="2173354319" sldId="1121"/>
            <ac:spMk id="3" creationId="{36285220-1C03-2F10-6AEC-F11A1BBF822F}"/>
          </ac:spMkLst>
        </pc:spChg>
      </pc:sldChg>
      <pc:sldChg chg="addSp delSp modSp add mod">
        <pc:chgData name="Chenarides,Lauren" userId="adbf3f91-28ff-415d-924b-37ef86f41ea6" providerId="ADAL" clId="{91C6A867-4822-4C05-B79B-B921162A7D31}" dt="2025-11-02T19:28:05.434" v="5370" actId="404"/>
        <pc:sldMkLst>
          <pc:docMk/>
          <pc:sldMk cId="1532117806" sldId="1122"/>
        </pc:sldMkLst>
        <pc:spChg chg="mod">
          <ac:chgData name="Chenarides,Lauren" userId="adbf3f91-28ff-415d-924b-37ef86f41ea6" providerId="ADAL" clId="{91C6A867-4822-4C05-B79B-B921162A7D31}" dt="2025-11-02T19:28:05.434" v="5370" actId="404"/>
          <ac:spMkLst>
            <pc:docMk/>
            <pc:sldMk cId="1532117806" sldId="1122"/>
            <ac:spMk id="2" creationId="{DEE332CA-84DD-15D1-D3C1-7C21114364B4}"/>
          </ac:spMkLst>
        </pc:spChg>
        <pc:spChg chg="del">
          <ac:chgData name="Chenarides,Lauren" userId="adbf3f91-28ff-415d-924b-37ef86f41ea6" providerId="ADAL" clId="{91C6A867-4822-4C05-B79B-B921162A7D31}" dt="2025-11-02T19:25:28.636" v="5132" actId="478"/>
          <ac:spMkLst>
            <pc:docMk/>
            <pc:sldMk cId="1532117806" sldId="1122"/>
            <ac:spMk id="3" creationId="{0FFD6811-8748-20F8-3A4A-539F7E5B30FE}"/>
          </ac:spMkLst>
        </pc:spChg>
        <pc:spChg chg="add del mod">
          <ac:chgData name="Chenarides,Lauren" userId="adbf3f91-28ff-415d-924b-37ef86f41ea6" providerId="ADAL" clId="{91C6A867-4822-4C05-B79B-B921162A7D31}" dt="2025-11-02T19:25:36.774" v="5133" actId="3680"/>
          <ac:spMkLst>
            <pc:docMk/>
            <pc:sldMk cId="1532117806" sldId="1122"/>
            <ac:spMk id="6" creationId="{2EEDB76A-15E8-F18C-7FA3-EF8572640143}"/>
          </ac:spMkLst>
        </pc:spChg>
        <pc:graphicFrameChg chg="add mod ord modGraphic">
          <ac:chgData name="Chenarides,Lauren" userId="adbf3f91-28ff-415d-924b-37ef86f41ea6" providerId="ADAL" clId="{91C6A867-4822-4C05-B79B-B921162A7D31}" dt="2025-11-02T19:27:52.849" v="5367" actId="207"/>
          <ac:graphicFrameMkLst>
            <pc:docMk/>
            <pc:sldMk cId="1532117806" sldId="1122"/>
            <ac:graphicFrameMk id="7" creationId="{53E115CB-B91D-3F16-A4FD-6660FFA20B5C}"/>
          </ac:graphicFrameMkLst>
        </pc:graphicFrameChg>
      </pc:sldChg>
      <pc:sldChg chg="modSp add mod">
        <pc:chgData name="Chenarides,Lauren" userId="adbf3f91-28ff-415d-924b-37ef86f41ea6" providerId="ADAL" clId="{91C6A867-4822-4C05-B79B-B921162A7D31}" dt="2025-11-02T19:28:14.677" v="5373" actId="404"/>
        <pc:sldMkLst>
          <pc:docMk/>
          <pc:sldMk cId="556121242" sldId="1123"/>
        </pc:sldMkLst>
        <pc:spChg chg="mod">
          <ac:chgData name="Chenarides,Lauren" userId="adbf3f91-28ff-415d-924b-37ef86f41ea6" providerId="ADAL" clId="{91C6A867-4822-4C05-B79B-B921162A7D31}" dt="2025-11-02T19:28:14.677" v="5373" actId="404"/>
          <ac:spMkLst>
            <pc:docMk/>
            <pc:sldMk cId="556121242" sldId="1123"/>
            <ac:spMk id="2" creationId="{E6D64715-69A7-4556-0327-F3B6E19E8016}"/>
          </ac:spMkLst>
        </pc:spChg>
      </pc:sldChg>
      <pc:sldChg chg="addSp modSp add mod ord">
        <pc:chgData name="Chenarides,Lauren" userId="adbf3f91-28ff-415d-924b-37ef86f41ea6" providerId="ADAL" clId="{91C6A867-4822-4C05-B79B-B921162A7D31}" dt="2025-11-02T19:29:43.378" v="5458" actId="403"/>
        <pc:sldMkLst>
          <pc:docMk/>
          <pc:sldMk cId="855080444" sldId="1124"/>
        </pc:sldMkLst>
        <pc:spChg chg="mod">
          <ac:chgData name="Chenarides,Lauren" userId="adbf3f91-28ff-415d-924b-37ef86f41ea6" providerId="ADAL" clId="{91C6A867-4822-4C05-B79B-B921162A7D31}" dt="2025-11-02T19:29:14.730" v="5450" actId="20577"/>
          <ac:spMkLst>
            <pc:docMk/>
            <pc:sldMk cId="855080444" sldId="1124"/>
            <ac:spMk id="2" creationId="{5B5B9C64-0940-E283-A57F-C78A65B64816}"/>
          </ac:spMkLst>
        </pc:spChg>
        <pc:spChg chg="mod">
          <ac:chgData name="Chenarides,Lauren" userId="adbf3f91-28ff-415d-924b-37ef86f41ea6" providerId="ADAL" clId="{91C6A867-4822-4C05-B79B-B921162A7D31}" dt="2025-11-02T19:29:43.378" v="5458" actId="403"/>
          <ac:spMkLst>
            <pc:docMk/>
            <pc:sldMk cId="855080444" sldId="1124"/>
            <ac:spMk id="3" creationId="{7386AA34-6AB1-C74F-E268-9912E2E2C86B}"/>
          </ac:spMkLst>
        </pc:spChg>
        <pc:spChg chg="add">
          <ac:chgData name="Chenarides,Lauren" userId="adbf3f91-28ff-415d-924b-37ef86f41ea6" providerId="ADAL" clId="{91C6A867-4822-4C05-B79B-B921162A7D31}" dt="2025-11-02T19:29:18.255" v="5451"/>
          <ac:spMkLst>
            <pc:docMk/>
            <pc:sldMk cId="855080444" sldId="1124"/>
            <ac:spMk id="5" creationId="{8E3693F1-5D77-6504-95D2-79A06E2A7571}"/>
          </ac:spMkLst>
        </pc:spChg>
        <pc:spChg chg="add">
          <ac:chgData name="Chenarides,Lauren" userId="adbf3f91-28ff-415d-924b-37ef86f41ea6" providerId="ADAL" clId="{91C6A867-4822-4C05-B79B-B921162A7D31}" dt="2025-11-02T19:29:19.851" v="5452"/>
          <ac:spMkLst>
            <pc:docMk/>
            <pc:sldMk cId="855080444" sldId="1124"/>
            <ac:spMk id="6" creationId="{97112341-08CA-2221-C3CC-627DDBB9757B}"/>
          </ac:spMkLst>
        </pc:spChg>
        <pc:spChg chg="add">
          <ac:chgData name="Chenarides,Lauren" userId="adbf3f91-28ff-415d-924b-37ef86f41ea6" providerId="ADAL" clId="{91C6A867-4822-4C05-B79B-B921162A7D31}" dt="2025-11-02T19:29:24.425" v="5453"/>
          <ac:spMkLst>
            <pc:docMk/>
            <pc:sldMk cId="855080444" sldId="1124"/>
            <ac:spMk id="7" creationId="{6AFD8635-B712-6D7D-A58B-AC15791E174A}"/>
          </ac:spMkLst>
        </pc:spChg>
      </pc:sldChg>
      <pc:sldChg chg="modSp add mod setBg">
        <pc:chgData name="Chenarides,Lauren" userId="adbf3f91-28ff-415d-924b-37ef86f41ea6" providerId="ADAL" clId="{91C6A867-4822-4C05-B79B-B921162A7D31}" dt="2025-11-03T00:15:22.229" v="7333" actId="207"/>
        <pc:sldMkLst>
          <pc:docMk/>
          <pc:sldMk cId="3147049643" sldId="1125"/>
        </pc:sldMkLst>
        <pc:spChg chg="mod">
          <ac:chgData name="Chenarides,Lauren" userId="adbf3f91-28ff-415d-924b-37ef86f41ea6" providerId="ADAL" clId="{91C6A867-4822-4C05-B79B-B921162A7D31}" dt="2025-11-03T00:15:22.229" v="7333" actId="207"/>
          <ac:spMkLst>
            <pc:docMk/>
            <pc:sldMk cId="3147049643" sldId="1125"/>
            <ac:spMk id="2" creationId="{775AA290-5942-F51F-5540-F4C0DCFE0FE6}"/>
          </ac:spMkLst>
        </pc:spChg>
        <pc:spChg chg="mod">
          <ac:chgData name="Chenarides,Lauren" userId="adbf3f91-28ff-415d-924b-37ef86f41ea6" providerId="ADAL" clId="{91C6A867-4822-4C05-B79B-B921162A7D31}" dt="2025-11-03T00:15:18.898" v="7332" actId="207"/>
          <ac:spMkLst>
            <pc:docMk/>
            <pc:sldMk cId="3147049643" sldId="1125"/>
            <ac:spMk id="3" creationId="{BAD56B9B-30DD-3020-1D16-0C0622BE3B51}"/>
          </ac:spMkLst>
        </pc:spChg>
      </pc:sldChg>
      <pc:sldChg chg="modSp add mod ord modNotesTx">
        <pc:chgData name="Chenarides,Lauren" userId="adbf3f91-28ff-415d-924b-37ef86f41ea6" providerId="ADAL" clId="{91C6A867-4822-4C05-B79B-B921162A7D31}" dt="2025-11-02T21:13:54.690" v="5694" actId="20577"/>
        <pc:sldMkLst>
          <pc:docMk/>
          <pc:sldMk cId="3541350514" sldId="1126"/>
        </pc:sldMkLst>
        <pc:spChg chg="mod">
          <ac:chgData name="Chenarides,Lauren" userId="adbf3f91-28ff-415d-924b-37ef86f41ea6" providerId="ADAL" clId="{91C6A867-4822-4C05-B79B-B921162A7D31}" dt="2025-11-02T19:39:27.959" v="5655" actId="20577"/>
          <ac:spMkLst>
            <pc:docMk/>
            <pc:sldMk cId="3541350514" sldId="1126"/>
            <ac:spMk id="2" creationId="{BBB1904D-6E37-4E67-9D85-0A6822ADF618}"/>
          </ac:spMkLst>
        </pc:spChg>
        <pc:spChg chg="mod">
          <ac:chgData name="Chenarides,Lauren" userId="adbf3f91-28ff-415d-924b-37ef86f41ea6" providerId="ADAL" clId="{91C6A867-4822-4C05-B79B-B921162A7D31}" dt="2025-11-02T21:13:54.690" v="5694" actId="20577"/>
          <ac:spMkLst>
            <pc:docMk/>
            <pc:sldMk cId="3541350514" sldId="1126"/>
            <ac:spMk id="3" creationId="{55026405-7821-865E-C4B1-92FA42AC12F4}"/>
          </ac:spMkLst>
        </pc:spChg>
      </pc:sldChg>
      <pc:sldChg chg="modSp add mod modNotesTx">
        <pc:chgData name="Chenarides,Lauren" userId="adbf3f91-28ff-415d-924b-37ef86f41ea6" providerId="ADAL" clId="{91C6A867-4822-4C05-B79B-B921162A7D31}" dt="2025-11-02T21:14:45.463" v="5745" actId="403"/>
        <pc:sldMkLst>
          <pc:docMk/>
          <pc:sldMk cId="1401731484" sldId="1127"/>
        </pc:sldMkLst>
        <pc:spChg chg="mod">
          <ac:chgData name="Chenarides,Lauren" userId="adbf3f91-28ff-415d-924b-37ef86f41ea6" providerId="ADAL" clId="{91C6A867-4822-4C05-B79B-B921162A7D31}" dt="2025-11-02T21:14:45.463" v="5745" actId="403"/>
          <ac:spMkLst>
            <pc:docMk/>
            <pc:sldMk cId="1401731484" sldId="1127"/>
            <ac:spMk id="3" creationId="{944D7436-4D68-EA1A-5478-5256127DB83F}"/>
          </ac:spMkLst>
        </pc:spChg>
      </pc:sldChg>
      <pc:sldChg chg="modSp add mod">
        <pc:chgData name="Chenarides,Lauren" userId="adbf3f91-28ff-415d-924b-37ef86f41ea6" providerId="ADAL" clId="{91C6A867-4822-4C05-B79B-B921162A7D31}" dt="2025-11-02T21:38:04.046" v="6563" actId="403"/>
        <pc:sldMkLst>
          <pc:docMk/>
          <pc:sldMk cId="4166772041" sldId="1128"/>
        </pc:sldMkLst>
        <pc:spChg chg="mod">
          <ac:chgData name="Chenarides,Lauren" userId="adbf3f91-28ff-415d-924b-37ef86f41ea6" providerId="ADAL" clId="{91C6A867-4822-4C05-B79B-B921162A7D31}" dt="2025-11-02T21:15:14.313" v="5752" actId="20577"/>
          <ac:spMkLst>
            <pc:docMk/>
            <pc:sldMk cId="4166772041" sldId="1128"/>
            <ac:spMk id="2" creationId="{B4B2034F-5525-09AD-5352-4A978AE2BE42}"/>
          </ac:spMkLst>
        </pc:spChg>
        <pc:spChg chg="mod">
          <ac:chgData name="Chenarides,Lauren" userId="adbf3f91-28ff-415d-924b-37ef86f41ea6" providerId="ADAL" clId="{91C6A867-4822-4C05-B79B-B921162A7D31}" dt="2025-11-02T21:38:04.046" v="6563" actId="403"/>
          <ac:spMkLst>
            <pc:docMk/>
            <pc:sldMk cId="4166772041" sldId="1128"/>
            <ac:spMk id="3" creationId="{5D6C621C-877A-E890-5ACE-C27763BCA90E}"/>
          </ac:spMkLst>
        </pc:spChg>
      </pc:sldChg>
      <pc:sldChg chg="modSp add mod">
        <pc:chgData name="Chenarides,Lauren" userId="adbf3f91-28ff-415d-924b-37ef86f41ea6" providerId="ADAL" clId="{91C6A867-4822-4C05-B79B-B921162A7D31}" dt="2025-11-02T21:38:20.668" v="6564" actId="403"/>
        <pc:sldMkLst>
          <pc:docMk/>
          <pc:sldMk cId="2175106300" sldId="1129"/>
        </pc:sldMkLst>
        <pc:spChg chg="mod">
          <ac:chgData name="Chenarides,Lauren" userId="adbf3f91-28ff-415d-924b-37ef86f41ea6" providerId="ADAL" clId="{91C6A867-4822-4C05-B79B-B921162A7D31}" dt="2025-11-02T21:20:08.053" v="5906" actId="20577"/>
          <ac:spMkLst>
            <pc:docMk/>
            <pc:sldMk cId="2175106300" sldId="1129"/>
            <ac:spMk id="2" creationId="{D8323177-1C5E-6258-DCB3-4F9C89418685}"/>
          </ac:spMkLst>
        </pc:spChg>
        <pc:spChg chg="mod">
          <ac:chgData name="Chenarides,Lauren" userId="adbf3f91-28ff-415d-924b-37ef86f41ea6" providerId="ADAL" clId="{91C6A867-4822-4C05-B79B-B921162A7D31}" dt="2025-11-02T21:38:20.668" v="6564" actId="403"/>
          <ac:spMkLst>
            <pc:docMk/>
            <pc:sldMk cId="2175106300" sldId="1129"/>
            <ac:spMk id="3" creationId="{A8EA2AE9-A2FA-5446-972D-74AA335B9260}"/>
          </ac:spMkLst>
        </pc:spChg>
      </pc:sldChg>
      <pc:sldChg chg="addSp delSp modSp add mod modNotesTx">
        <pc:chgData name="Chenarides,Lauren" userId="adbf3f91-28ff-415d-924b-37ef86f41ea6" providerId="ADAL" clId="{91C6A867-4822-4C05-B79B-B921162A7D31}" dt="2025-11-02T21:25:04.465" v="6209" actId="20577"/>
        <pc:sldMkLst>
          <pc:docMk/>
          <pc:sldMk cId="2126721504" sldId="1130"/>
        </pc:sldMkLst>
        <pc:spChg chg="mod">
          <ac:chgData name="Chenarides,Lauren" userId="adbf3f91-28ff-415d-924b-37ef86f41ea6" providerId="ADAL" clId="{91C6A867-4822-4C05-B79B-B921162A7D31}" dt="2025-11-02T21:20:52.551" v="5952" actId="20577"/>
          <ac:spMkLst>
            <pc:docMk/>
            <pc:sldMk cId="2126721504" sldId="1130"/>
            <ac:spMk id="2" creationId="{8681B089-4FCF-53E6-4C06-22B79A3F1D05}"/>
          </ac:spMkLst>
        </pc:spChg>
        <pc:spChg chg="del mod">
          <ac:chgData name="Chenarides,Lauren" userId="adbf3f91-28ff-415d-924b-37ef86f41ea6" providerId="ADAL" clId="{91C6A867-4822-4C05-B79B-B921162A7D31}" dt="2025-11-02T21:21:14.021" v="5954" actId="3680"/>
          <ac:spMkLst>
            <pc:docMk/>
            <pc:sldMk cId="2126721504" sldId="1130"/>
            <ac:spMk id="3" creationId="{FC50965A-7ECF-9443-9622-5580235AA383}"/>
          </ac:spMkLst>
        </pc:spChg>
        <pc:graphicFrameChg chg="add mod ord modGraphic">
          <ac:chgData name="Chenarides,Lauren" userId="adbf3f91-28ff-415d-924b-37ef86f41ea6" providerId="ADAL" clId="{91C6A867-4822-4C05-B79B-B921162A7D31}" dt="2025-11-02T21:23:05.738" v="6135" actId="14734"/>
          <ac:graphicFrameMkLst>
            <pc:docMk/>
            <pc:sldMk cId="2126721504" sldId="1130"/>
            <ac:graphicFrameMk id="5" creationId="{BBD8547B-9984-EC69-0194-9CA7C28E08E3}"/>
          </ac:graphicFrameMkLst>
        </pc:graphicFrameChg>
      </pc:sldChg>
      <pc:sldChg chg="addSp modSp add mod ord modNotesTx">
        <pc:chgData name="Chenarides,Lauren" userId="adbf3f91-28ff-415d-924b-37ef86f41ea6" providerId="ADAL" clId="{91C6A867-4822-4C05-B79B-B921162A7D31}" dt="2025-11-02T21:25:00.929" v="6208" actId="20577"/>
        <pc:sldMkLst>
          <pc:docMk/>
          <pc:sldMk cId="3364259248" sldId="1131"/>
        </pc:sldMkLst>
        <pc:spChg chg="mod">
          <ac:chgData name="Chenarides,Lauren" userId="adbf3f91-28ff-415d-924b-37ef86f41ea6" providerId="ADAL" clId="{91C6A867-4822-4C05-B79B-B921162A7D31}" dt="2025-11-02T21:24:03.407" v="6155" actId="20577"/>
          <ac:spMkLst>
            <pc:docMk/>
            <pc:sldMk cId="3364259248" sldId="1131"/>
            <ac:spMk id="2" creationId="{F556ACC5-14FA-BCD9-6A92-8283347AEFA3}"/>
          </ac:spMkLst>
        </pc:spChg>
        <pc:spChg chg="mod">
          <ac:chgData name="Chenarides,Lauren" userId="adbf3f91-28ff-415d-924b-37ef86f41ea6" providerId="ADAL" clId="{91C6A867-4822-4C05-B79B-B921162A7D31}" dt="2025-11-02T21:24:24.092" v="6159" actId="403"/>
          <ac:spMkLst>
            <pc:docMk/>
            <pc:sldMk cId="3364259248" sldId="1131"/>
            <ac:spMk id="3" creationId="{630D576A-A26A-F8A0-C338-ABBE5610F5A9}"/>
          </ac:spMkLst>
        </pc:spChg>
        <pc:spChg chg="add">
          <ac:chgData name="Chenarides,Lauren" userId="adbf3f91-28ff-415d-924b-37ef86f41ea6" providerId="ADAL" clId="{91C6A867-4822-4C05-B79B-B921162A7D31}" dt="2025-11-02T21:24:10.195" v="6156"/>
          <ac:spMkLst>
            <pc:docMk/>
            <pc:sldMk cId="3364259248" sldId="1131"/>
            <ac:spMk id="5" creationId="{03CA945D-DF22-A110-2B5B-6CF1C20BF00E}"/>
          </ac:spMkLst>
        </pc:spChg>
      </pc:sldChg>
      <pc:sldChg chg="modSp add mod modNotesTx">
        <pc:chgData name="Chenarides,Lauren" userId="adbf3f91-28ff-415d-924b-37ef86f41ea6" providerId="ADAL" clId="{91C6A867-4822-4C05-B79B-B921162A7D31}" dt="2025-11-03T00:21:07.539" v="7390" actId="113"/>
        <pc:sldMkLst>
          <pc:docMk/>
          <pc:sldMk cId="3117003398" sldId="1132"/>
        </pc:sldMkLst>
        <pc:spChg chg="mod">
          <ac:chgData name="Chenarides,Lauren" userId="adbf3f91-28ff-415d-924b-37ef86f41ea6" providerId="ADAL" clId="{91C6A867-4822-4C05-B79B-B921162A7D31}" dt="2025-11-02T21:24:45.945" v="6205" actId="20577"/>
          <ac:spMkLst>
            <pc:docMk/>
            <pc:sldMk cId="3117003398" sldId="1132"/>
            <ac:spMk id="2" creationId="{0A103929-5967-A411-DFBF-0E9422E4639F}"/>
          </ac:spMkLst>
        </pc:spChg>
        <pc:spChg chg="mod">
          <ac:chgData name="Chenarides,Lauren" userId="adbf3f91-28ff-415d-924b-37ef86f41ea6" providerId="ADAL" clId="{91C6A867-4822-4C05-B79B-B921162A7D31}" dt="2025-11-03T00:21:07.539" v="7390" actId="113"/>
          <ac:spMkLst>
            <pc:docMk/>
            <pc:sldMk cId="3117003398" sldId="1132"/>
            <ac:spMk id="3" creationId="{DB2BA689-DA69-06B3-2FD0-DF0D434E6CD9}"/>
          </ac:spMkLst>
        </pc:spChg>
      </pc:sldChg>
      <pc:sldChg chg="addSp modSp new mod">
        <pc:chgData name="Chenarides,Lauren" userId="adbf3f91-28ff-415d-924b-37ef86f41ea6" providerId="ADAL" clId="{91C6A867-4822-4C05-B79B-B921162A7D31}" dt="2025-11-03T00:20:39.647" v="7371" actId="13822"/>
        <pc:sldMkLst>
          <pc:docMk/>
          <pc:sldMk cId="1044069768" sldId="1133"/>
        </pc:sldMkLst>
        <pc:spChg chg="mod">
          <ac:chgData name="Chenarides,Lauren" userId="adbf3f91-28ff-415d-924b-37ef86f41ea6" providerId="ADAL" clId="{91C6A867-4822-4C05-B79B-B921162A7D31}" dt="2025-11-02T21:40:56.955" v="6566"/>
          <ac:spMkLst>
            <pc:docMk/>
            <pc:sldMk cId="1044069768" sldId="1133"/>
            <ac:spMk id="2" creationId="{CCB29DDA-2DC1-D75F-53CF-FE795F349EE2}"/>
          </ac:spMkLst>
        </pc:spChg>
        <pc:spChg chg="mod">
          <ac:chgData name="Chenarides,Lauren" userId="adbf3f91-28ff-415d-924b-37ef86f41ea6" providerId="ADAL" clId="{91C6A867-4822-4C05-B79B-B921162A7D31}" dt="2025-11-02T21:47:16.231" v="7002" actId="20577"/>
          <ac:spMkLst>
            <pc:docMk/>
            <pc:sldMk cId="1044069768" sldId="1133"/>
            <ac:spMk id="3" creationId="{201AFDF1-C7BB-A806-98E4-74B6CA81AC20}"/>
          </ac:spMkLst>
        </pc:spChg>
        <pc:spChg chg="add mod">
          <ac:chgData name="Chenarides,Lauren" userId="adbf3f91-28ff-415d-924b-37ef86f41ea6" providerId="ADAL" clId="{91C6A867-4822-4C05-B79B-B921162A7D31}" dt="2025-11-03T00:20:26.833" v="7370" actId="20577"/>
          <ac:spMkLst>
            <pc:docMk/>
            <pc:sldMk cId="1044069768" sldId="1133"/>
            <ac:spMk id="7" creationId="{AB8B689E-A828-2552-6D91-DB2FA23B794E}"/>
          </ac:spMkLst>
        </pc:spChg>
        <pc:spChg chg="add mod">
          <ac:chgData name="Chenarides,Lauren" userId="adbf3f91-28ff-415d-924b-37ef86f41ea6" providerId="ADAL" clId="{91C6A867-4822-4C05-B79B-B921162A7D31}" dt="2025-11-03T00:20:39.647" v="7371" actId="13822"/>
          <ac:spMkLst>
            <pc:docMk/>
            <pc:sldMk cId="1044069768" sldId="1133"/>
            <ac:spMk id="9" creationId="{E11C9A6C-C73A-0191-9AC8-C5EC51C172D3}"/>
          </ac:spMkLst>
        </pc:spChg>
        <pc:graphicFrameChg chg="add mod modGraphic">
          <ac:chgData name="Chenarides,Lauren" userId="adbf3f91-28ff-415d-924b-37ef86f41ea6" providerId="ADAL" clId="{91C6A867-4822-4C05-B79B-B921162A7D31}" dt="2025-11-02T21:42:50.238" v="6748"/>
          <ac:graphicFrameMkLst>
            <pc:docMk/>
            <pc:sldMk cId="1044069768" sldId="1133"/>
            <ac:graphicFrameMk id="5" creationId="{4E282C09-C1C0-709B-99E5-21A4731D2173}"/>
          </ac:graphicFrameMkLst>
        </pc:graphicFrameChg>
      </pc:sldChg>
      <pc:sldChg chg="delSp modSp add mod">
        <pc:chgData name="Chenarides,Lauren" userId="adbf3f91-28ff-415d-924b-37ef86f41ea6" providerId="ADAL" clId="{91C6A867-4822-4C05-B79B-B921162A7D31}" dt="2025-11-02T21:55:23.025" v="7018" actId="113"/>
        <pc:sldMkLst>
          <pc:docMk/>
          <pc:sldMk cId="1780042094" sldId="1134"/>
        </pc:sldMkLst>
        <pc:spChg chg="mod">
          <ac:chgData name="Chenarides,Lauren" userId="adbf3f91-28ff-415d-924b-37ef86f41ea6" providerId="ADAL" clId="{91C6A867-4822-4C05-B79B-B921162A7D31}" dt="2025-11-02T21:45:05.983" v="6786" actId="20577"/>
          <ac:spMkLst>
            <pc:docMk/>
            <pc:sldMk cId="1780042094" sldId="1134"/>
            <ac:spMk id="2" creationId="{10141433-6B78-615A-44A6-22171BE76A2F}"/>
          </ac:spMkLst>
        </pc:spChg>
        <pc:spChg chg="mod">
          <ac:chgData name="Chenarides,Lauren" userId="adbf3f91-28ff-415d-924b-37ef86f41ea6" providerId="ADAL" clId="{91C6A867-4822-4C05-B79B-B921162A7D31}" dt="2025-11-02T21:55:23.025" v="7018" actId="113"/>
          <ac:spMkLst>
            <pc:docMk/>
            <pc:sldMk cId="1780042094" sldId="1134"/>
            <ac:spMk id="3" creationId="{2E1CF6CC-0820-1DBF-BE75-FEB3C25D5453}"/>
          </ac:spMkLst>
        </pc:spChg>
        <pc:spChg chg="del">
          <ac:chgData name="Chenarides,Lauren" userId="adbf3f91-28ff-415d-924b-37ef86f41ea6" providerId="ADAL" clId="{91C6A867-4822-4C05-B79B-B921162A7D31}" dt="2025-11-02T21:45:22.084" v="6806" actId="478"/>
          <ac:spMkLst>
            <pc:docMk/>
            <pc:sldMk cId="1780042094" sldId="1134"/>
            <ac:spMk id="7" creationId="{E4B12D4B-160E-CF8A-44F5-63EDFF39EEF1}"/>
          </ac:spMkLst>
        </pc:spChg>
        <pc:graphicFrameChg chg="del">
          <ac:chgData name="Chenarides,Lauren" userId="adbf3f91-28ff-415d-924b-37ef86f41ea6" providerId="ADAL" clId="{91C6A867-4822-4C05-B79B-B921162A7D31}" dt="2025-11-02T21:45:19.594" v="6805" actId="478"/>
          <ac:graphicFrameMkLst>
            <pc:docMk/>
            <pc:sldMk cId="1780042094" sldId="1134"/>
            <ac:graphicFrameMk id="5" creationId="{708CC841-1448-491F-F563-904647DE3372}"/>
          </ac:graphicFrameMkLst>
        </pc:graphicFrameChg>
      </pc:sldChg>
      <pc:sldMasterChg chg="delSldLayout">
        <pc:chgData name="Chenarides,Lauren" userId="adbf3f91-28ff-415d-924b-37ef86f41ea6" providerId="ADAL" clId="{91C6A867-4822-4C05-B79B-B921162A7D31}" dt="2025-11-02T14:12:21.130" v="2304" actId="47"/>
        <pc:sldMasterMkLst>
          <pc:docMk/>
          <pc:sldMasterMk cId="3965733437" sldId="2147483648"/>
        </pc:sldMasterMkLst>
        <pc:sldLayoutChg chg="del">
          <pc:chgData name="Chenarides,Lauren" userId="adbf3f91-28ff-415d-924b-37ef86f41ea6" providerId="ADAL" clId="{91C6A867-4822-4C05-B79B-B921162A7D31}" dt="2025-11-02T14:12:21.130" v="2304" actId="47"/>
          <pc:sldLayoutMkLst>
            <pc:docMk/>
            <pc:sldMasterMk cId="3965733437" sldId="2147483648"/>
            <pc:sldLayoutMk cId="2764149026" sldId="2147483709"/>
          </pc:sldLayoutMkLst>
        </pc:sldLayoutChg>
        <pc:sldLayoutChg chg="del">
          <pc:chgData name="Chenarides,Lauren" userId="adbf3f91-28ff-415d-924b-37ef86f41ea6" providerId="ADAL" clId="{91C6A867-4822-4C05-B79B-B921162A7D31}" dt="2025-10-26T19:14:20.825" v="299" actId="47"/>
          <pc:sldLayoutMkLst>
            <pc:docMk/>
            <pc:sldMasterMk cId="3965733437" sldId="2147483648"/>
            <pc:sldLayoutMk cId="3977710247" sldId="2147483710"/>
          </pc:sldLayoutMkLst>
        </pc:sldLayoutChg>
        <pc:sldLayoutChg chg="del">
          <pc:chgData name="Chenarides,Lauren" userId="adbf3f91-28ff-415d-924b-37ef86f41ea6" providerId="ADAL" clId="{91C6A867-4822-4C05-B79B-B921162A7D31}" dt="2025-10-26T19:14:11.110" v="298" actId="2696"/>
          <pc:sldLayoutMkLst>
            <pc:docMk/>
            <pc:sldMasterMk cId="3965733437" sldId="2147483648"/>
            <pc:sldLayoutMk cId="2307207267" sldId="2147483711"/>
          </pc:sldLayoutMkLst>
        </pc:sldLayoutChg>
      </pc:sldMasterChg>
      <pc:sldMasterChg chg="add del addSldLayout delSldLayout">
        <pc:chgData name="Chenarides,Lauren" userId="adbf3f91-28ff-415d-924b-37ef86f41ea6" providerId="ADAL" clId="{91C6A867-4822-4C05-B79B-B921162A7D31}" dt="2025-11-02T19:23:56.752" v="5082" actId="47"/>
        <pc:sldMasterMkLst>
          <pc:docMk/>
          <pc:sldMasterMk cId="715220923" sldId="2147483712"/>
        </pc:sldMasterMkLst>
        <pc:sldLayoutChg chg="add del">
          <pc:chgData name="Chenarides,Lauren" userId="adbf3f91-28ff-415d-924b-37ef86f41ea6" providerId="ADAL" clId="{91C6A867-4822-4C05-B79B-B921162A7D31}" dt="2025-11-02T19:23:56.752" v="5082" actId="47"/>
          <pc:sldLayoutMkLst>
            <pc:docMk/>
            <pc:sldMasterMk cId="715220923" sldId="2147483712"/>
            <pc:sldLayoutMk cId="1000504361" sldId="2147483713"/>
          </pc:sldLayoutMkLst>
        </pc:sldLayoutChg>
        <pc:sldLayoutChg chg="add del">
          <pc:chgData name="Chenarides,Lauren" userId="adbf3f91-28ff-415d-924b-37ef86f41ea6" providerId="ADAL" clId="{91C6A867-4822-4C05-B79B-B921162A7D31}" dt="2025-11-02T19:23:56.752" v="5082" actId="47"/>
          <pc:sldLayoutMkLst>
            <pc:docMk/>
            <pc:sldMasterMk cId="715220923" sldId="2147483712"/>
            <pc:sldLayoutMk cId="1883140752" sldId="2147483714"/>
          </pc:sldLayoutMkLst>
        </pc:sldLayoutChg>
        <pc:sldLayoutChg chg="add del">
          <pc:chgData name="Chenarides,Lauren" userId="adbf3f91-28ff-415d-924b-37ef86f41ea6" providerId="ADAL" clId="{91C6A867-4822-4C05-B79B-B921162A7D31}" dt="2025-11-02T19:23:56.752" v="5082" actId="47"/>
          <pc:sldLayoutMkLst>
            <pc:docMk/>
            <pc:sldMasterMk cId="715220923" sldId="2147483712"/>
            <pc:sldLayoutMk cId="3307839306" sldId="2147483715"/>
          </pc:sldLayoutMkLst>
        </pc:sldLayoutChg>
        <pc:sldLayoutChg chg="add del">
          <pc:chgData name="Chenarides,Lauren" userId="adbf3f91-28ff-415d-924b-37ef86f41ea6" providerId="ADAL" clId="{91C6A867-4822-4C05-B79B-B921162A7D31}" dt="2025-11-02T19:23:56.752" v="5082" actId="47"/>
          <pc:sldLayoutMkLst>
            <pc:docMk/>
            <pc:sldMasterMk cId="715220923" sldId="2147483712"/>
            <pc:sldLayoutMk cId="2950178886" sldId="2147483716"/>
          </pc:sldLayoutMkLst>
        </pc:sldLayoutChg>
        <pc:sldLayoutChg chg="add del">
          <pc:chgData name="Chenarides,Lauren" userId="adbf3f91-28ff-415d-924b-37ef86f41ea6" providerId="ADAL" clId="{91C6A867-4822-4C05-B79B-B921162A7D31}" dt="2025-11-02T19:23:56.752" v="5082" actId="47"/>
          <pc:sldLayoutMkLst>
            <pc:docMk/>
            <pc:sldMasterMk cId="715220923" sldId="2147483712"/>
            <pc:sldLayoutMk cId="1342491367" sldId="2147483717"/>
          </pc:sldLayoutMkLst>
        </pc:sldLayoutChg>
        <pc:sldLayoutChg chg="add del">
          <pc:chgData name="Chenarides,Lauren" userId="adbf3f91-28ff-415d-924b-37ef86f41ea6" providerId="ADAL" clId="{91C6A867-4822-4C05-B79B-B921162A7D31}" dt="2025-11-02T19:23:56.752" v="5082" actId="47"/>
          <pc:sldLayoutMkLst>
            <pc:docMk/>
            <pc:sldMasterMk cId="715220923" sldId="2147483712"/>
            <pc:sldLayoutMk cId="1332724506" sldId="2147483718"/>
          </pc:sldLayoutMkLst>
        </pc:sldLayoutChg>
        <pc:sldLayoutChg chg="add del">
          <pc:chgData name="Chenarides,Lauren" userId="adbf3f91-28ff-415d-924b-37ef86f41ea6" providerId="ADAL" clId="{91C6A867-4822-4C05-B79B-B921162A7D31}" dt="2025-11-02T19:23:56.752" v="5082" actId="47"/>
          <pc:sldLayoutMkLst>
            <pc:docMk/>
            <pc:sldMasterMk cId="715220923" sldId="2147483712"/>
            <pc:sldLayoutMk cId="3215792867" sldId="2147483719"/>
          </pc:sldLayoutMkLst>
        </pc:sldLayoutChg>
        <pc:sldLayoutChg chg="add del">
          <pc:chgData name="Chenarides,Lauren" userId="adbf3f91-28ff-415d-924b-37ef86f41ea6" providerId="ADAL" clId="{91C6A867-4822-4C05-B79B-B921162A7D31}" dt="2025-11-02T19:23:56.752" v="5082" actId="47"/>
          <pc:sldLayoutMkLst>
            <pc:docMk/>
            <pc:sldMasterMk cId="715220923" sldId="2147483712"/>
            <pc:sldLayoutMk cId="3482851582" sldId="2147483720"/>
          </pc:sldLayoutMkLst>
        </pc:sldLayoutChg>
        <pc:sldLayoutChg chg="add del">
          <pc:chgData name="Chenarides,Lauren" userId="adbf3f91-28ff-415d-924b-37ef86f41ea6" providerId="ADAL" clId="{91C6A867-4822-4C05-B79B-B921162A7D31}" dt="2025-11-02T19:23:56.752" v="5082" actId="47"/>
          <pc:sldLayoutMkLst>
            <pc:docMk/>
            <pc:sldMasterMk cId="715220923" sldId="2147483712"/>
            <pc:sldLayoutMk cId="2367076011" sldId="2147483721"/>
          </pc:sldLayoutMkLst>
        </pc:sldLayoutChg>
        <pc:sldLayoutChg chg="add del">
          <pc:chgData name="Chenarides,Lauren" userId="adbf3f91-28ff-415d-924b-37ef86f41ea6" providerId="ADAL" clId="{91C6A867-4822-4C05-B79B-B921162A7D31}" dt="2025-11-02T19:23:56.752" v="5082" actId="47"/>
          <pc:sldLayoutMkLst>
            <pc:docMk/>
            <pc:sldMasterMk cId="715220923" sldId="2147483712"/>
            <pc:sldLayoutMk cId="4163582147" sldId="2147483722"/>
          </pc:sldLayoutMkLst>
        </pc:sldLayoutChg>
        <pc:sldLayoutChg chg="add del">
          <pc:chgData name="Chenarides,Lauren" userId="adbf3f91-28ff-415d-924b-37ef86f41ea6" providerId="ADAL" clId="{91C6A867-4822-4C05-B79B-B921162A7D31}" dt="2025-11-02T19:23:56.752" v="5082" actId="47"/>
          <pc:sldLayoutMkLst>
            <pc:docMk/>
            <pc:sldMasterMk cId="715220923" sldId="2147483712"/>
            <pc:sldLayoutMk cId="3221416261" sldId="214748372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67F89F-234D-43BC-AEF7-0E8743DDB2E8}" type="doc">
      <dgm:prSet loTypeId="urn:microsoft.com/office/officeart/2005/8/layout/process1" loCatId="process" qsTypeId="urn:microsoft.com/office/officeart/2005/8/quickstyle/simple1" qsCatId="simple" csTypeId="urn:microsoft.com/office/officeart/2005/8/colors/colorful3" csCatId="colorful" phldr="1"/>
      <dgm:spPr/>
      <dgm:t>
        <a:bodyPr/>
        <a:lstStyle/>
        <a:p>
          <a:endParaRPr lang="en-US"/>
        </a:p>
      </dgm:t>
    </dgm:pt>
    <dgm:pt modelId="{675D1225-5792-4D21-9BE9-4D2089FCBFCF}">
      <dgm:prSet phldrT="[Text]" phldr="0"/>
      <dgm:spPr/>
      <dgm:t>
        <a:bodyPr/>
        <a:lstStyle/>
        <a:p>
          <a:r>
            <a:rPr lang="en-US" dirty="0">
              <a:latin typeface="Poppins" panose="00000500000000000000" pitchFamily="2" charset="0"/>
              <a:cs typeface="Poppins" panose="00000500000000000000" pitchFamily="2" charset="0"/>
            </a:rPr>
            <a:t>Growth Phase</a:t>
          </a:r>
        </a:p>
      </dgm:t>
    </dgm:pt>
    <dgm:pt modelId="{2901E5C1-63ED-460F-9901-A54B1C6DCF92}" type="parTrans" cxnId="{F7044657-12C0-4340-8499-40C44F4C41DD}">
      <dgm:prSet/>
      <dgm:spPr/>
      <dgm:t>
        <a:bodyPr/>
        <a:lstStyle/>
        <a:p>
          <a:endParaRPr lang="en-US">
            <a:latin typeface="Poppins" panose="00000500000000000000" pitchFamily="2" charset="0"/>
            <a:cs typeface="Poppins" panose="00000500000000000000" pitchFamily="2" charset="0"/>
          </a:endParaRPr>
        </a:p>
      </dgm:t>
    </dgm:pt>
    <dgm:pt modelId="{E5A82516-865C-4FC7-87DE-BD9368A42087}" type="sibTrans" cxnId="{F7044657-12C0-4340-8499-40C44F4C41DD}">
      <dgm:prSet/>
      <dgm:spPr/>
      <dgm:t>
        <a:bodyPr/>
        <a:lstStyle/>
        <a:p>
          <a:endParaRPr lang="en-US">
            <a:latin typeface="Poppins" panose="00000500000000000000" pitchFamily="2" charset="0"/>
            <a:cs typeface="Poppins" panose="00000500000000000000" pitchFamily="2" charset="0"/>
          </a:endParaRPr>
        </a:p>
      </dgm:t>
    </dgm:pt>
    <dgm:pt modelId="{DB7F85B3-F344-4BE1-9A29-2AFC9750FC44}">
      <dgm:prSet phldrT="[Text]" phldr="0"/>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Scaling Phase</a:t>
          </a:r>
        </a:p>
      </dgm:t>
    </dgm:pt>
    <dgm:pt modelId="{F00937DA-0399-4A19-B115-972735676573}" type="parTrans" cxnId="{38DFD23D-DA9D-4CE9-85DC-752F45924E31}">
      <dgm:prSet/>
      <dgm:spPr/>
      <dgm:t>
        <a:bodyPr/>
        <a:lstStyle/>
        <a:p>
          <a:endParaRPr lang="en-US">
            <a:latin typeface="Poppins" panose="00000500000000000000" pitchFamily="2" charset="0"/>
            <a:cs typeface="Poppins" panose="00000500000000000000" pitchFamily="2" charset="0"/>
          </a:endParaRPr>
        </a:p>
      </dgm:t>
    </dgm:pt>
    <dgm:pt modelId="{3AAA7D66-1A6F-4403-8632-AE524B0D6677}" type="sibTrans" cxnId="{38DFD23D-DA9D-4CE9-85DC-752F45924E31}">
      <dgm:prSet/>
      <dgm:spPr/>
      <dgm:t>
        <a:bodyPr/>
        <a:lstStyle/>
        <a:p>
          <a:endParaRPr lang="en-US">
            <a:latin typeface="Poppins" panose="00000500000000000000" pitchFamily="2" charset="0"/>
            <a:cs typeface="Poppins" panose="00000500000000000000" pitchFamily="2" charset="0"/>
          </a:endParaRPr>
        </a:p>
      </dgm:t>
    </dgm:pt>
    <dgm:pt modelId="{6F7AAE4A-B954-494F-B08A-DF2B371C723E}">
      <dgm:prSet phldrT="[Text]" phldr="0"/>
      <dgm:spPr/>
      <dgm:t>
        <a:bodyPr/>
        <a:lstStyle/>
        <a:p>
          <a:r>
            <a:rPr lang="en-US" dirty="0">
              <a:latin typeface="Poppins" panose="00000500000000000000" pitchFamily="2" charset="0"/>
              <a:cs typeface="Poppins" panose="00000500000000000000" pitchFamily="2" charset="0"/>
            </a:rPr>
            <a:t>Venture Valuation Phase</a:t>
          </a:r>
        </a:p>
      </dgm:t>
    </dgm:pt>
    <dgm:pt modelId="{80DAB349-7822-4DBD-866A-1102BC32ECE0}" type="parTrans" cxnId="{B96350E7-E0AC-4EE4-AD51-38857839D6D7}">
      <dgm:prSet/>
      <dgm:spPr/>
      <dgm:t>
        <a:bodyPr/>
        <a:lstStyle/>
        <a:p>
          <a:endParaRPr lang="en-US">
            <a:latin typeface="Poppins" panose="00000500000000000000" pitchFamily="2" charset="0"/>
            <a:cs typeface="Poppins" panose="00000500000000000000" pitchFamily="2" charset="0"/>
          </a:endParaRPr>
        </a:p>
      </dgm:t>
    </dgm:pt>
    <dgm:pt modelId="{8D05CBAE-B6BF-49DC-AF08-857BB5EC1D1B}" type="sibTrans" cxnId="{B96350E7-E0AC-4EE4-AD51-38857839D6D7}">
      <dgm:prSet/>
      <dgm:spPr/>
      <dgm:t>
        <a:bodyPr/>
        <a:lstStyle/>
        <a:p>
          <a:endParaRPr lang="en-US">
            <a:latin typeface="Poppins" panose="00000500000000000000" pitchFamily="2" charset="0"/>
            <a:cs typeface="Poppins" panose="00000500000000000000" pitchFamily="2" charset="0"/>
          </a:endParaRPr>
        </a:p>
      </dgm:t>
    </dgm:pt>
    <dgm:pt modelId="{21067969-40BE-41E2-B3ED-B395E4BD8BFE}">
      <dgm:prSet phldrT="[Text]" phldr="0"/>
      <dgm:spPr/>
      <dgm:t>
        <a:bodyPr/>
        <a:lstStyle/>
        <a:p>
          <a:r>
            <a:rPr lang="en-US" dirty="0">
              <a:latin typeface="Poppins" panose="00000500000000000000" pitchFamily="2" charset="0"/>
              <a:cs typeface="Poppins" panose="00000500000000000000" pitchFamily="2" charset="0"/>
            </a:rPr>
            <a:t>Determining Product-Market Fit</a:t>
          </a:r>
        </a:p>
      </dgm:t>
    </dgm:pt>
    <dgm:pt modelId="{F9DE0453-CB28-444F-AEBB-BA3F9D7FFB87}" type="parTrans" cxnId="{C5CE8457-268B-486C-A215-0BE72D9D0B7F}">
      <dgm:prSet/>
      <dgm:spPr/>
      <dgm:t>
        <a:bodyPr/>
        <a:lstStyle/>
        <a:p>
          <a:endParaRPr lang="en-US">
            <a:latin typeface="Poppins" panose="00000500000000000000" pitchFamily="2" charset="0"/>
            <a:cs typeface="Poppins" panose="00000500000000000000" pitchFamily="2" charset="0"/>
          </a:endParaRPr>
        </a:p>
      </dgm:t>
    </dgm:pt>
    <dgm:pt modelId="{214E25DA-957B-49A3-90CA-ED86BFE63517}" type="sibTrans" cxnId="{C5CE8457-268B-486C-A215-0BE72D9D0B7F}">
      <dgm:prSet/>
      <dgm:spPr/>
      <dgm:t>
        <a:bodyPr/>
        <a:lstStyle/>
        <a:p>
          <a:endParaRPr lang="en-US">
            <a:latin typeface="Poppins" panose="00000500000000000000" pitchFamily="2" charset="0"/>
            <a:cs typeface="Poppins" panose="00000500000000000000" pitchFamily="2" charset="0"/>
          </a:endParaRPr>
        </a:p>
      </dgm:t>
    </dgm:pt>
    <dgm:pt modelId="{E5D03520-F36A-4D93-B50F-8EE01B150A1F}">
      <dgm:prSet phldrT="[Text]" phldr="0"/>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Building systems to grow efficiently</a:t>
          </a:r>
        </a:p>
      </dgm:t>
    </dgm:pt>
    <dgm:pt modelId="{F704ED4E-55E6-48B2-A7CF-EC5B4065FBA3}" type="parTrans" cxnId="{0EA7BFBA-575F-453E-A266-AD230E227B54}">
      <dgm:prSet/>
      <dgm:spPr/>
      <dgm:t>
        <a:bodyPr/>
        <a:lstStyle/>
        <a:p>
          <a:endParaRPr lang="en-US">
            <a:latin typeface="Poppins" panose="00000500000000000000" pitchFamily="2" charset="0"/>
            <a:cs typeface="Poppins" panose="00000500000000000000" pitchFamily="2" charset="0"/>
          </a:endParaRPr>
        </a:p>
      </dgm:t>
    </dgm:pt>
    <dgm:pt modelId="{5D620C06-AAE0-43B5-8386-B90C59B38870}" type="sibTrans" cxnId="{0EA7BFBA-575F-453E-A266-AD230E227B54}">
      <dgm:prSet/>
      <dgm:spPr/>
      <dgm:t>
        <a:bodyPr/>
        <a:lstStyle/>
        <a:p>
          <a:endParaRPr lang="en-US">
            <a:latin typeface="Poppins" panose="00000500000000000000" pitchFamily="2" charset="0"/>
            <a:cs typeface="Poppins" panose="00000500000000000000" pitchFamily="2" charset="0"/>
          </a:endParaRPr>
        </a:p>
      </dgm:t>
    </dgm:pt>
    <dgm:pt modelId="{11EF3A42-ACA5-427F-A31B-089D878F76A9}">
      <dgm:prSet phldrT="[Text]" phldr="0"/>
      <dgm:spPr/>
      <dgm:t>
        <a:bodyPr/>
        <a:lstStyle/>
        <a:p>
          <a:r>
            <a:rPr lang="en-US" dirty="0">
              <a:latin typeface="Poppins" panose="00000500000000000000" pitchFamily="2" charset="0"/>
              <a:cs typeface="Poppins" panose="00000500000000000000" pitchFamily="2" charset="0"/>
            </a:rPr>
            <a:t>Positioning for exit, sale, or strategic partnerships</a:t>
          </a:r>
        </a:p>
      </dgm:t>
    </dgm:pt>
    <dgm:pt modelId="{CB3CB7C4-C335-4F96-9DA3-9EFB7C69429D}" type="parTrans" cxnId="{06BD93FA-D195-452D-885B-EB1429DB032B}">
      <dgm:prSet/>
      <dgm:spPr/>
      <dgm:t>
        <a:bodyPr/>
        <a:lstStyle/>
        <a:p>
          <a:endParaRPr lang="en-US">
            <a:latin typeface="Poppins" panose="00000500000000000000" pitchFamily="2" charset="0"/>
            <a:cs typeface="Poppins" panose="00000500000000000000" pitchFamily="2" charset="0"/>
          </a:endParaRPr>
        </a:p>
      </dgm:t>
    </dgm:pt>
    <dgm:pt modelId="{BC42DF67-F1FB-4EBA-84FD-B0EC5B0AD7DD}" type="sibTrans" cxnId="{06BD93FA-D195-452D-885B-EB1429DB032B}">
      <dgm:prSet/>
      <dgm:spPr/>
      <dgm:t>
        <a:bodyPr/>
        <a:lstStyle/>
        <a:p>
          <a:endParaRPr lang="en-US">
            <a:latin typeface="Poppins" panose="00000500000000000000" pitchFamily="2" charset="0"/>
            <a:cs typeface="Poppins" panose="00000500000000000000" pitchFamily="2" charset="0"/>
          </a:endParaRPr>
        </a:p>
      </dgm:t>
    </dgm:pt>
    <dgm:pt modelId="{03EB609C-C9E2-4AF0-B796-298FCE41CF2B}">
      <dgm:prSet phldrT="[Text]" phldr="0"/>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Expanding market reach to drive valuation</a:t>
          </a:r>
        </a:p>
      </dgm:t>
    </dgm:pt>
    <dgm:pt modelId="{E8725201-80C9-4698-BF08-12680E9CA4DD}" type="parTrans" cxnId="{06DD3068-14B6-42EC-BCE0-BE2C56B35BFA}">
      <dgm:prSet/>
      <dgm:spPr/>
      <dgm:t>
        <a:bodyPr/>
        <a:lstStyle/>
        <a:p>
          <a:endParaRPr lang="en-US"/>
        </a:p>
      </dgm:t>
    </dgm:pt>
    <dgm:pt modelId="{CE8FF814-39A2-484F-9D49-CEC647F04974}" type="sibTrans" cxnId="{06DD3068-14B6-42EC-BCE0-BE2C56B35BFA}">
      <dgm:prSet/>
      <dgm:spPr/>
      <dgm:t>
        <a:bodyPr/>
        <a:lstStyle/>
        <a:p>
          <a:endParaRPr lang="en-US"/>
        </a:p>
      </dgm:t>
    </dgm:pt>
    <dgm:pt modelId="{FD87A1BF-9B36-4D69-B08D-78E0D8E63F9D}" type="pres">
      <dgm:prSet presAssocID="{AF67F89F-234D-43BC-AEF7-0E8743DDB2E8}" presName="Name0" presStyleCnt="0">
        <dgm:presLayoutVars>
          <dgm:dir/>
          <dgm:resizeHandles val="exact"/>
        </dgm:presLayoutVars>
      </dgm:prSet>
      <dgm:spPr/>
    </dgm:pt>
    <dgm:pt modelId="{7C5F7EFE-EBBD-4F02-AB15-0A72513CCAED}" type="pres">
      <dgm:prSet presAssocID="{675D1225-5792-4D21-9BE9-4D2089FCBFCF}" presName="node" presStyleLbl="node1" presStyleIdx="0" presStyleCnt="3">
        <dgm:presLayoutVars>
          <dgm:bulletEnabled val="1"/>
        </dgm:presLayoutVars>
      </dgm:prSet>
      <dgm:spPr/>
    </dgm:pt>
    <dgm:pt modelId="{F31D4DFB-B966-4992-8CD8-3E5E811C2643}" type="pres">
      <dgm:prSet presAssocID="{E5A82516-865C-4FC7-87DE-BD9368A42087}" presName="sibTrans" presStyleLbl="sibTrans2D1" presStyleIdx="0" presStyleCnt="2"/>
      <dgm:spPr/>
    </dgm:pt>
    <dgm:pt modelId="{C33181F5-52B7-4235-9699-DF1287F41CD4}" type="pres">
      <dgm:prSet presAssocID="{E5A82516-865C-4FC7-87DE-BD9368A42087}" presName="connectorText" presStyleLbl="sibTrans2D1" presStyleIdx="0" presStyleCnt="2"/>
      <dgm:spPr/>
    </dgm:pt>
    <dgm:pt modelId="{9C939662-355D-4C65-B12D-506C4F18E82B}" type="pres">
      <dgm:prSet presAssocID="{DB7F85B3-F344-4BE1-9A29-2AFC9750FC44}" presName="node" presStyleLbl="node1" presStyleIdx="1" presStyleCnt="3">
        <dgm:presLayoutVars>
          <dgm:bulletEnabled val="1"/>
        </dgm:presLayoutVars>
      </dgm:prSet>
      <dgm:spPr/>
    </dgm:pt>
    <dgm:pt modelId="{43A8F3FC-840D-4283-BE55-62ADFEC57391}" type="pres">
      <dgm:prSet presAssocID="{3AAA7D66-1A6F-4403-8632-AE524B0D6677}" presName="sibTrans" presStyleLbl="sibTrans2D1" presStyleIdx="1" presStyleCnt="2"/>
      <dgm:spPr/>
    </dgm:pt>
    <dgm:pt modelId="{5AE110E5-E164-4395-B754-FDFC6E2BE156}" type="pres">
      <dgm:prSet presAssocID="{3AAA7D66-1A6F-4403-8632-AE524B0D6677}" presName="connectorText" presStyleLbl="sibTrans2D1" presStyleIdx="1" presStyleCnt="2"/>
      <dgm:spPr/>
    </dgm:pt>
    <dgm:pt modelId="{DC5B674D-3AFE-4360-91DE-45913552E666}" type="pres">
      <dgm:prSet presAssocID="{6F7AAE4A-B954-494F-B08A-DF2B371C723E}" presName="node" presStyleLbl="node1" presStyleIdx="2" presStyleCnt="3">
        <dgm:presLayoutVars>
          <dgm:bulletEnabled val="1"/>
        </dgm:presLayoutVars>
      </dgm:prSet>
      <dgm:spPr/>
    </dgm:pt>
  </dgm:ptLst>
  <dgm:cxnLst>
    <dgm:cxn modelId="{39BEDB26-F932-4386-9C7B-D92441670F62}" type="presOf" srcId="{AF67F89F-234D-43BC-AEF7-0E8743DDB2E8}" destId="{FD87A1BF-9B36-4D69-B08D-78E0D8E63F9D}" srcOrd="0" destOrd="0" presId="urn:microsoft.com/office/officeart/2005/8/layout/process1"/>
    <dgm:cxn modelId="{38DFD23D-DA9D-4CE9-85DC-752F45924E31}" srcId="{AF67F89F-234D-43BC-AEF7-0E8743DDB2E8}" destId="{DB7F85B3-F344-4BE1-9A29-2AFC9750FC44}" srcOrd="1" destOrd="0" parTransId="{F00937DA-0399-4A19-B115-972735676573}" sibTransId="{3AAA7D66-1A6F-4403-8632-AE524B0D6677}"/>
    <dgm:cxn modelId="{9E55953E-E50C-4090-A34B-A941B8F9A16B}" type="presOf" srcId="{21067969-40BE-41E2-B3ED-B395E4BD8BFE}" destId="{7C5F7EFE-EBBD-4F02-AB15-0A72513CCAED}" srcOrd="0" destOrd="1" presId="urn:microsoft.com/office/officeart/2005/8/layout/process1"/>
    <dgm:cxn modelId="{4CD5E361-646A-4964-87FE-DFF98556FF65}" type="presOf" srcId="{E5A82516-865C-4FC7-87DE-BD9368A42087}" destId="{F31D4DFB-B966-4992-8CD8-3E5E811C2643}" srcOrd="0" destOrd="0" presId="urn:microsoft.com/office/officeart/2005/8/layout/process1"/>
    <dgm:cxn modelId="{10C45F44-D8AD-441A-9EB2-C60A0FA3668D}" type="presOf" srcId="{3AAA7D66-1A6F-4403-8632-AE524B0D6677}" destId="{5AE110E5-E164-4395-B754-FDFC6E2BE156}" srcOrd="1" destOrd="0" presId="urn:microsoft.com/office/officeart/2005/8/layout/process1"/>
    <dgm:cxn modelId="{06DD3068-14B6-42EC-BCE0-BE2C56B35BFA}" srcId="{DB7F85B3-F344-4BE1-9A29-2AFC9750FC44}" destId="{03EB609C-C9E2-4AF0-B796-298FCE41CF2B}" srcOrd="1" destOrd="0" parTransId="{E8725201-80C9-4698-BF08-12680E9CA4DD}" sibTransId="{CE8FF814-39A2-484F-9D49-CEC647F04974}"/>
    <dgm:cxn modelId="{F7044657-12C0-4340-8499-40C44F4C41DD}" srcId="{AF67F89F-234D-43BC-AEF7-0E8743DDB2E8}" destId="{675D1225-5792-4D21-9BE9-4D2089FCBFCF}" srcOrd="0" destOrd="0" parTransId="{2901E5C1-63ED-460F-9901-A54B1C6DCF92}" sibTransId="{E5A82516-865C-4FC7-87DE-BD9368A42087}"/>
    <dgm:cxn modelId="{C5CE8457-268B-486C-A215-0BE72D9D0B7F}" srcId="{675D1225-5792-4D21-9BE9-4D2089FCBFCF}" destId="{21067969-40BE-41E2-B3ED-B395E4BD8BFE}" srcOrd="0" destOrd="0" parTransId="{F9DE0453-CB28-444F-AEBB-BA3F9D7FFB87}" sibTransId="{214E25DA-957B-49A3-90CA-ED86BFE63517}"/>
    <dgm:cxn modelId="{7C02CD79-2352-4645-BCAF-91B9087E330C}" type="presOf" srcId="{6F7AAE4A-B954-494F-B08A-DF2B371C723E}" destId="{DC5B674D-3AFE-4360-91DE-45913552E666}" srcOrd="0" destOrd="0" presId="urn:microsoft.com/office/officeart/2005/8/layout/process1"/>
    <dgm:cxn modelId="{CC4BC27A-CEE8-4B31-AC3D-62AC6AE7CB27}" type="presOf" srcId="{03EB609C-C9E2-4AF0-B796-298FCE41CF2B}" destId="{9C939662-355D-4C65-B12D-506C4F18E82B}" srcOrd="0" destOrd="2" presId="urn:microsoft.com/office/officeart/2005/8/layout/process1"/>
    <dgm:cxn modelId="{C8207DAF-8425-4DE8-A89B-F59DC83DFC9E}" type="presOf" srcId="{3AAA7D66-1A6F-4403-8632-AE524B0D6677}" destId="{43A8F3FC-840D-4283-BE55-62ADFEC57391}" srcOrd="0" destOrd="0" presId="urn:microsoft.com/office/officeart/2005/8/layout/process1"/>
    <dgm:cxn modelId="{0EA7BFBA-575F-453E-A266-AD230E227B54}" srcId="{DB7F85B3-F344-4BE1-9A29-2AFC9750FC44}" destId="{E5D03520-F36A-4D93-B50F-8EE01B150A1F}" srcOrd="0" destOrd="0" parTransId="{F704ED4E-55E6-48B2-A7CF-EC5B4065FBA3}" sibTransId="{5D620C06-AAE0-43B5-8386-B90C59B38870}"/>
    <dgm:cxn modelId="{D38343BC-0488-4BF6-A824-434F0196B1C4}" type="presOf" srcId="{DB7F85B3-F344-4BE1-9A29-2AFC9750FC44}" destId="{9C939662-355D-4C65-B12D-506C4F18E82B}" srcOrd="0" destOrd="0" presId="urn:microsoft.com/office/officeart/2005/8/layout/process1"/>
    <dgm:cxn modelId="{AA65DFDD-D7ED-4F6D-B630-D22FABC791D7}" type="presOf" srcId="{675D1225-5792-4D21-9BE9-4D2089FCBFCF}" destId="{7C5F7EFE-EBBD-4F02-AB15-0A72513CCAED}" srcOrd="0" destOrd="0" presId="urn:microsoft.com/office/officeart/2005/8/layout/process1"/>
    <dgm:cxn modelId="{BB3C75DE-B150-4B14-9A67-80E8BAB5AC02}" type="presOf" srcId="{E5D03520-F36A-4D93-B50F-8EE01B150A1F}" destId="{9C939662-355D-4C65-B12D-506C4F18E82B}" srcOrd="0" destOrd="1" presId="urn:microsoft.com/office/officeart/2005/8/layout/process1"/>
    <dgm:cxn modelId="{B96350E7-E0AC-4EE4-AD51-38857839D6D7}" srcId="{AF67F89F-234D-43BC-AEF7-0E8743DDB2E8}" destId="{6F7AAE4A-B954-494F-B08A-DF2B371C723E}" srcOrd="2" destOrd="0" parTransId="{80DAB349-7822-4DBD-866A-1102BC32ECE0}" sibTransId="{8D05CBAE-B6BF-49DC-AF08-857BB5EC1D1B}"/>
    <dgm:cxn modelId="{605C74F9-BFFC-4C8C-AAC8-FEF846D05BB1}" type="presOf" srcId="{11EF3A42-ACA5-427F-A31B-089D878F76A9}" destId="{DC5B674D-3AFE-4360-91DE-45913552E666}" srcOrd="0" destOrd="1" presId="urn:microsoft.com/office/officeart/2005/8/layout/process1"/>
    <dgm:cxn modelId="{06BD93FA-D195-452D-885B-EB1429DB032B}" srcId="{6F7AAE4A-B954-494F-B08A-DF2B371C723E}" destId="{11EF3A42-ACA5-427F-A31B-089D878F76A9}" srcOrd="0" destOrd="0" parTransId="{CB3CB7C4-C335-4F96-9DA3-9EFB7C69429D}" sibTransId="{BC42DF67-F1FB-4EBA-84FD-B0EC5B0AD7DD}"/>
    <dgm:cxn modelId="{F9B606FB-987C-49A2-9EF3-EE9AC082AC44}" type="presOf" srcId="{E5A82516-865C-4FC7-87DE-BD9368A42087}" destId="{C33181F5-52B7-4235-9699-DF1287F41CD4}" srcOrd="1" destOrd="0" presId="urn:microsoft.com/office/officeart/2005/8/layout/process1"/>
    <dgm:cxn modelId="{845A62B0-181B-4CE7-948A-49BA193966E7}" type="presParOf" srcId="{FD87A1BF-9B36-4D69-B08D-78E0D8E63F9D}" destId="{7C5F7EFE-EBBD-4F02-AB15-0A72513CCAED}" srcOrd="0" destOrd="0" presId="urn:microsoft.com/office/officeart/2005/8/layout/process1"/>
    <dgm:cxn modelId="{C3265FCF-6974-4A1E-8199-B5F561EBBA62}" type="presParOf" srcId="{FD87A1BF-9B36-4D69-B08D-78E0D8E63F9D}" destId="{F31D4DFB-B966-4992-8CD8-3E5E811C2643}" srcOrd="1" destOrd="0" presId="urn:microsoft.com/office/officeart/2005/8/layout/process1"/>
    <dgm:cxn modelId="{1DA32166-D3B0-4FBA-9E55-AFD569ED3839}" type="presParOf" srcId="{F31D4DFB-B966-4992-8CD8-3E5E811C2643}" destId="{C33181F5-52B7-4235-9699-DF1287F41CD4}" srcOrd="0" destOrd="0" presId="urn:microsoft.com/office/officeart/2005/8/layout/process1"/>
    <dgm:cxn modelId="{6A8B9224-51AB-42AE-A88D-7AC14BAB88AC}" type="presParOf" srcId="{FD87A1BF-9B36-4D69-B08D-78E0D8E63F9D}" destId="{9C939662-355D-4C65-B12D-506C4F18E82B}" srcOrd="2" destOrd="0" presId="urn:microsoft.com/office/officeart/2005/8/layout/process1"/>
    <dgm:cxn modelId="{4A26EA04-1959-4D22-BED0-4B75B06E0154}" type="presParOf" srcId="{FD87A1BF-9B36-4D69-B08D-78E0D8E63F9D}" destId="{43A8F3FC-840D-4283-BE55-62ADFEC57391}" srcOrd="3" destOrd="0" presId="urn:microsoft.com/office/officeart/2005/8/layout/process1"/>
    <dgm:cxn modelId="{F6D2B10B-C654-4B1E-9519-C581FFBC102B}" type="presParOf" srcId="{43A8F3FC-840D-4283-BE55-62ADFEC57391}" destId="{5AE110E5-E164-4395-B754-FDFC6E2BE156}" srcOrd="0" destOrd="0" presId="urn:microsoft.com/office/officeart/2005/8/layout/process1"/>
    <dgm:cxn modelId="{BBAA06B8-F0FB-42F1-A082-EA28F2F3EC7E}" type="presParOf" srcId="{FD87A1BF-9B36-4D69-B08D-78E0D8E63F9D}" destId="{DC5B674D-3AFE-4360-91DE-45913552E66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67F89F-234D-43BC-AEF7-0E8743DDB2E8}" type="doc">
      <dgm:prSet loTypeId="urn:microsoft.com/office/officeart/2005/8/layout/process1" loCatId="process" qsTypeId="urn:microsoft.com/office/officeart/2005/8/quickstyle/simple1" qsCatId="simple" csTypeId="urn:microsoft.com/office/officeart/2005/8/colors/colorful3" csCatId="colorful" phldr="1"/>
      <dgm:spPr/>
      <dgm:t>
        <a:bodyPr/>
        <a:lstStyle/>
        <a:p>
          <a:endParaRPr lang="en-US"/>
        </a:p>
      </dgm:t>
    </dgm:pt>
    <dgm:pt modelId="{675D1225-5792-4D21-9BE9-4D2089FCBFCF}">
      <dgm:prSet phldrT="[Text]" phldr="0"/>
      <dgm:spPr/>
      <dgm:t>
        <a:bodyPr/>
        <a:lstStyle/>
        <a:p>
          <a:r>
            <a:rPr lang="en-US" dirty="0">
              <a:latin typeface="Poppins" panose="00000500000000000000" pitchFamily="2" charset="0"/>
              <a:cs typeface="Poppins" panose="00000500000000000000" pitchFamily="2" charset="0"/>
            </a:rPr>
            <a:t>Growth Phase</a:t>
          </a:r>
        </a:p>
      </dgm:t>
    </dgm:pt>
    <dgm:pt modelId="{2901E5C1-63ED-460F-9901-A54B1C6DCF92}" type="parTrans" cxnId="{F7044657-12C0-4340-8499-40C44F4C41DD}">
      <dgm:prSet/>
      <dgm:spPr/>
      <dgm:t>
        <a:bodyPr/>
        <a:lstStyle/>
        <a:p>
          <a:endParaRPr lang="en-US">
            <a:latin typeface="Poppins" panose="00000500000000000000" pitchFamily="2" charset="0"/>
            <a:cs typeface="Poppins" panose="00000500000000000000" pitchFamily="2" charset="0"/>
          </a:endParaRPr>
        </a:p>
      </dgm:t>
    </dgm:pt>
    <dgm:pt modelId="{E5A82516-865C-4FC7-87DE-BD9368A42087}" type="sibTrans" cxnId="{F7044657-12C0-4340-8499-40C44F4C41DD}">
      <dgm:prSet/>
      <dgm:spPr>
        <a:solidFill>
          <a:schemeClr val="bg1">
            <a:lumMod val="85000"/>
          </a:schemeClr>
        </a:solidFill>
      </dgm:spPr>
      <dgm:t>
        <a:bodyPr/>
        <a:lstStyle/>
        <a:p>
          <a:endParaRPr lang="en-US">
            <a:latin typeface="Poppins" panose="00000500000000000000" pitchFamily="2" charset="0"/>
            <a:cs typeface="Poppins" panose="00000500000000000000" pitchFamily="2" charset="0"/>
          </a:endParaRPr>
        </a:p>
      </dgm:t>
    </dgm:pt>
    <dgm:pt modelId="{DB7F85B3-F344-4BE1-9A29-2AFC9750FC44}">
      <dgm:prSet phldrT="[Text]" phldr="0"/>
      <dgm:spPr>
        <a:solidFill>
          <a:schemeClr val="bg1">
            <a:lumMod val="85000"/>
          </a:schemeClr>
        </a:solidFill>
      </dgm:spPr>
      <dgm:t>
        <a:bodyPr/>
        <a:lstStyle/>
        <a:p>
          <a:r>
            <a:rPr lang="en-US" dirty="0">
              <a:latin typeface="Poppins" panose="00000500000000000000" pitchFamily="2" charset="0"/>
              <a:cs typeface="Poppins" panose="00000500000000000000" pitchFamily="2" charset="0"/>
            </a:rPr>
            <a:t>Scaling Phase</a:t>
          </a:r>
        </a:p>
      </dgm:t>
    </dgm:pt>
    <dgm:pt modelId="{F00937DA-0399-4A19-B115-972735676573}" type="parTrans" cxnId="{38DFD23D-DA9D-4CE9-85DC-752F45924E31}">
      <dgm:prSet/>
      <dgm:spPr/>
      <dgm:t>
        <a:bodyPr/>
        <a:lstStyle/>
        <a:p>
          <a:endParaRPr lang="en-US">
            <a:latin typeface="Poppins" panose="00000500000000000000" pitchFamily="2" charset="0"/>
            <a:cs typeface="Poppins" panose="00000500000000000000" pitchFamily="2" charset="0"/>
          </a:endParaRPr>
        </a:p>
      </dgm:t>
    </dgm:pt>
    <dgm:pt modelId="{3AAA7D66-1A6F-4403-8632-AE524B0D6677}" type="sibTrans" cxnId="{38DFD23D-DA9D-4CE9-85DC-752F45924E31}">
      <dgm:prSet/>
      <dgm:spPr>
        <a:solidFill>
          <a:schemeClr val="bg1">
            <a:lumMod val="85000"/>
          </a:schemeClr>
        </a:solidFill>
      </dgm:spPr>
      <dgm:t>
        <a:bodyPr/>
        <a:lstStyle/>
        <a:p>
          <a:endParaRPr lang="en-US">
            <a:latin typeface="Poppins" panose="00000500000000000000" pitchFamily="2" charset="0"/>
            <a:cs typeface="Poppins" panose="00000500000000000000" pitchFamily="2" charset="0"/>
          </a:endParaRPr>
        </a:p>
      </dgm:t>
    </dgm:pt>
    <dgm:pt modelId="{6F7AAE4A-B954-494F-B08A-DF2B371C723E}">
      <dgm:prSet phldrT="[Text]" phldr="0"/>
      <dgm:spPr>
        <a:solidFill>
          <a:schemeClr val="bg1">
            <a:lumMod val="85000"/>
          </a:schemeClr>
        </a:solidFill>
      </dgm:spPr>
      <dgm:t>
        <a:bodyPr/>
        <a:lstStyle/>
        <a:p>
          <a:r>
            <a:rPr lang="en-US" dirty="0">
              <a:latin typeface="Poppins" panose="00000500000000000000" pitchFamily="2" charset="0"/>
              <a:cs typeface="Poppins" panose="00000500000000000000" pitchFamily="2" charset="0"/>
            </a:rPr>
            <a:t>Venture Valuation Phase</a:t>
          </a:r>
        </a:p>
      </dgm:t>
    </dgm:pt>
    <dgm:pt modelId="{80DAB349-7822-4DBD-866A-1102BC32ECE0}" type="parTrans" cxnId="{B96350E7-E0AC-4EE4-AD51-38857839D6D7}">
      <dgm:prSet/>
      <dgm:spPr/>
      <dgm:t>
        <a:bodyPr/>
        <a:lstStyle/>
        <a:p>
          <a:endParaRPr lang="en-US">
            <a:latin typeface="Poppins" panose="00000500000000000000" pitchFamily="2" charset="0"/>
            <a:cs typeface="Poppins" panose="00000500000000000000" pitchFamily="2" charset="0"/>
          </a:endParaRPr>
        </a:p>
      </dgm:t>
    </dgm:pt>
    <dgm:pt modelId="{8D05CBAE-B6BF-49DC-AF08-857BB5EC1D1B}" type="sibTrans" cxnId="{B96350E7-E0AC-4EE4-AD51-38857839D6D7}">
      <dgm:prSet/>
      <dgm:spPr/>
      <dgm:t>
        <a:bodyPr/>
        <a:lstStyle/>
        <a:p>
          <a:endParaRPr lang="en-US">
            <a:latin typeface="Poppins" panose="00000500000000000000" pitchFamily="2" charset="0"/>
            <a:cs typeface="Poppins" panose="00000500000000000000" pitchFamily="2" charset="0"/>
          </a:endParaRPr>
        </a:p>
      </dgm:t>
    </dgm:pt>
    <dgm:pt modelId="{21067969-40BE-41E2-B3ED-B395E4BD8BFE}">
      <dgm:prSet phldrT="[Text]" phldr="0"/>
      <dgm:spPr/>
      <dgm:t>
        <a:bodyPr/>
        <a:lstStyle/>
        <a:p>
          <a:r>
            <a:rPr lang="en-US" dirty="0">
              <a:latin typeface="Poppins" panose="00000500000000000000" pitchFamily="2" charset="0"/>
              <a:cs typeface="Poppins" panose="00000500000000000000" pitchFamily="2" charset="0"/>
            </a:rPr>
            <a:t>Determining Product-Market Fit</a:t>
          </a:r>
        </a:p>
      </dgm:t>
    </dgm:pt>
    <dgm:pt modelId="{F9DE0453-CB28-444F-AEBB-BA3F9D7FFB87}" type="parTrans" cxnId="{C5CE8457-268B-486C-A215-0BE72D9D0B7F}">
      <dgm:prSet/>
      <dgm:spPr/>
      <dgm:t>
        <a:bodyPr/>
        <a:lstStyle/>
        <a:p>
          <a:endParaRPr lang="en-US">
            <a:latin typeface="Poppins" panose="00000500000000000000" pitchFamily="2" charset="0"/>
            <a:cs typeface="Poppins" panose="00000500000000000000" pitchFamily="2" charset="0"/>
          </a:endParaRPr>
        </a:p>
      </dgm:t>
    </dgm:pt>
    <dgm:pt modelId="{214E25DA-957B-49A3-90CA-ED86BFE63517}" type="sibTrans" cxnId="{C5CE8457-268B-486C-A215-0BE72D9D0B7F}">
      <dgm:prSet/>
      <dgm:spPr/>
      <dgm:t>
        <a:bodyPr/>
        <a:lstStyle/>
        <a:p>
          <a:endParaRPr lang="en-US">
            <a:latin typeface="Poppins" panose="00000500000000000000" pitchFamily="2" charset="0"/>
            <a:cs typeface="Poppins" panose="00000500000000000000" pitchFamily="2" charset="0"/>
          </a:endParaRPr>
        </a:p>
      </dgm:t>
    </dgm:pt>
    <dgm:pt modelId="{E5D03520-F36A-4D93-B50F-8EE01B150A1F}">
      <dgm:prSet phldrT="[Text]" phldr="0"/>
      <dgm:spPr>
        <a:solidFill>
          <a:schemeClr val="bg1">
            <a:lumMod val="85000"/>
          </a:schemeClr>
        </a:solidFill>
      </dgm:spPr>
      <dgm:t>
        <a:bodyPr/>
        <a:lstStyle/>
        <a:p>
          <a:r>
            <a:rPr lang="en-US" dirty="0">
              <a:latin typeface="Poppins" panose="00000500000000000000" pitchFamily="2" charset="0"/>
              <a:cs typeface="Poppins" panose="00000500000000000000" pitchFamily="2" charset="0"/>
            </a:rPr>
            <a:t>Building systems to grow efficiently</a:t>
          </a:r>
        </a:p>
      </dgm:t>
    </dgm:pt>
    <dgm:pt modelId="{F704ED4E-55E6-48B2-A7CF-EC5B4065FBA3}" type="parTrans" cxnId="{0EA7BFBA-575F-453E-A266-AD230E227B54}">
      <dgm:prSet/>
      <dgm:spPr/>
      <dgm:t>
        <a:bodyPr/>
        <a:lstStyle/>
        <a:p>
          <a:endParaRPr lang="en-US">
            <a:latin typeface="Poppins" panose="00000500000000000000" pitchFamily="2" charset="0"/>
            <a:cs typeface="Poppins" panose="00000500000000000000" pitchFamily="2" charset="0"/>
          </a:endParaRPr>
        </a:p>
      </dgm:t>
    </dgm:pt>
    <dgm:pt modelId="{5D620C06-AAE0-43B5-8386-B90C59B38870}" type="sibTrans" cxnId="{0EA7BFBA-575F-453E-A266-AD230E227B54}">
      <dgm:prSet/>
      <dgm:spPr/>
      <dgm:t>
        <a:bodyPr/>
        <a:lstStyle/>
        <a:p>
          <a:endParaRPr lang="en-US">
            <a:latin typeface="Poppins" panose="00000500000000000000" pitchFamily="2" charset="0"/>
            <a:cs typeface="Poppins" panose="00000500000000000000" pitchFamily="2" charset="0"/>
          </a:endParaRPr>
        </a:p>
      </dgm:t>
    </dgm:pt>
    <dgm:pt modelId="{11EF3A42-ACA5-427F-A31B-089D878F76A9}">
      <dgm:prSet phldrT="[Text]" phldr="0"/>
      <dgm:spPr>
        <a:solidFill>
          <a:schemeClr val="bg1">
            <a:lumMod val="85000"/>
          </a:schemeClr>
        </a:solidFill>
      </dgm:spPr>
      <dgm:t>
        <a:bodyPr/>
        <a:lstStyle/>
        <a:p>
          <a:r>
            <a:rPr lang="en-US" dirty="0">
              <a:latin typeface="Poppins" panose="00000500000000000000" pitchFamily="2" charset="0"/>
              <a:cs typeface="Poppins" panose="00000500000000000000" pitchFamily="2" charset="0"/>
            </a:rPr>
            <a:t>Positioning for exit, sale, or strategic partnerships</a:t>
          </a:r>
        </a:p>
      </dgm:t>
    </dgm:pt>
    <dgm:pt modelId="{CB3CB7C4-C335-4F96-9DA3-9EFB7C69429D}" type="parTrans" cxnId="{06BD93FA-D195-452D-885B-EB1429DB032B}">
      <dgm:prSet/>
      <dgm:spPr/>
      <dgm:t>
        <a:bodyPr/>
        <a:lstStyle/>
        <a:p>
          <a:endParaRPr lang="en-US">
            <a:latin typeface="Poppins" panose="00000500000000000000" pitchFamily="2" charset="0"/>
            <a:cs typeface="Poppins" panose="00000500000000000000" pitchFamily="2" charset="0"/>
          </a:endParaRPr>
        </a:p>
      </dgm:t>
    </dgm:pt>
    <dgm:pt modelId="{BC42DF67-F1FB-4EBA-84FD-B0EC5B0AD7DD}" type="sibTrans" cxnId="{06BD93FA-D195-452D-885B-EB1429DB032B}">
      <dgm:prSet/>
      <dgm:spPr/>
      <dgm:t>
        <a:bodyPr/>
        <a:lstStyle/>
        <a:p>
          <a:endParaRPr lang="en-US">
            <a:latin typeface="Poppins" panose="00000500000000000000" pitchFamily="2" charset="0"/>
            <a:cs typeface="Poppins" panose="00000500000000000000" pitchFamily="2" charset="0"/>
          </a:endParaRPr>
        </a:p>
      </dgm:t>
    </dgm:pt>
    <dgm:pt modelId="{03EB609C-C9E2-4AF0-B796-298FCE41CF2B}">
      <dgm:prSet phldrT="[Text]" phldr="0"/>
      <dgm:spPr>
        <a:solidFill>
          <a:schemeClr val="bg1">
            <a:lumMod val="85000"/>
          </a:schemeClr>
        </a:solidFill>
      </dgm:spPr>
      <dgm:t>
        <a:bodyPr/>
        <a:lstStyle/>
        <a:p>
          <a:r>
            <a:rPr lang="en-US" dirty="0">
              <a:latin typeface="Poppins" panose="00000500000000000000" pitchFamily="2" charset="0"/>
              <a:cs typeface="Poppins" panose="00000500000000000000" pitchFamily="2" charset="0"/>
            </a:rPr>
            <a:t>Expanding market reach to drive valuation</a:t>
          </a:r>
        </a:p>
      </dgm:t>
    </dgm:pt>
    <dgm:pt modelId="{E8725201-80C9-4698-BF08-12680E9CA4DD}" type="parTrans" cxnId="{06DD3068-14B6-42EC-BCE0-BE2C56B35BFA}">
      <dgm:prSet/>
      <dgm:spPr/>
      <dgm:t>
        <a:bodyPr/>
        <a:lstStyle/>
        <a:p>
          <a:endParaRPr lang="en-US"/>
        </a:p>
      </dgm:t>
    </dgm:pt>
    <dgm:pt modelId="{CE8FF814-39A2-484F-9D49-CEC647F04974}" type="sibTrans" cxnId="{06DD3068-14B6-42EC-BCE0-BE2C56B35BFA}">
      <dgm:prSet/>
      <dgm:spPr/>
      <dgm:t>
        <a:bodyPr/>
        <a:lstStyle/>
        <a:p>
          <a:endParaRPr lang="en-US"/>
        </a:p>
      </dgm:t>
    </dgm:pt>
    <dgm:pt modelId="{FD87A1BF-9B36-4D69-B08D-78E0D8E63F9D}" type="pres">
      <dgm:prSet presAssocID="{AF67F89F-234D-43BC-AEF7-0E8743DDB2E8}" presName="Name0" presStyleCnt="0">
        <dgm:presLayoutVars>
          <dgm:dir/>
          <dgm:resizeHandles val="exact"/>
        </dgm:presLayoutVars>
      </dgm:prSet>
      <dgm:spPr/>
    </dgm:pt>
    <dgm:pt modelId="{7C5F7EFE-EBBD-4F02-AB15-0A72513CCAED}" type="pres">
      <dgm:prSet presAssocID="{675D1225-5792-4D21-9BE9-4D2089FCBFCF}" presName="node" presStyleLbl="node1" presStyleIdx="0" presStyleCnt="3">
        <dgm:presLayoutVars>
          <dgm:bulletEnabled val="1"/>
        </dgm:presLayoutVars>
      </dgm:prSet>
      <dgm:spPr/>
    </dgm:pt>
    <dgm:pt modelId="{F31D4DFB-B966-4992-8CD8-3E5E811C2643}" type="pres">
      <dgm:prSet presAssocID="{E5A82516-865C-4FC7-87DE-BD9368A42087}" presName="sibTrans" presStyleLbl="sibTrans2D1" presStyleIdx="0" presStyleCnt="2"/>
      <dgm:spPr/>
    </dgm:pt>
    <dgm:pt modelId="{C33181F5-52B7-4235-9699-DF1287F41CD4}" type="pres">
      <dgm:prSet presAssocID="{E5A82516-865C-4FC7-87DE-BD9368A42087}" presName="connectorText" presStyleLbl="sibTrans2D1" presStyleIdx="0" presStyleCnt="2"/>
      <dgm:spPr/>
    </dgm:pt>
    <dgm:pt modelId="{9C939662-355D-4C65-B12D-506C4F18E82B}" type="pres">
      <dgm:prSet presAssocID="{DB7F85B3-F344-4BE1-9A29-2AFC9750FC44}" presName="node" presStyleLbl="node1" presStyleIdx="1" presStyleCnt="3">
        <dgm:presLayoutVars>
          <dgm:bulletEnabled val="1"/>
        </dgm:presLayoutVars>
      </dgm:prSet>
      <dgm:spPr/>
    </dgm:pt>
    <dgm:pt modelId="{43A8F3FC-840D-4283-BE55-62ADFEC57391}" type="pres">
      <dgm:prSet presAssocID="{3AAA7D66-1A6F-4403-8632-AE524B0D6677}" presName="sibTrans" presStyleLbl="sibTrans2D1" presStyleIdx="1" presStyleCnt="2"/>
      <dgm:spPr/>
    </dgm:pt>
    <dgm:pt modelId="{5AE110E5-E164-4395-B754-FDFC6E2BE156}" type="pres">
      <dgm:prSet presAssocID="{3AAA7D66-1A6F-4403-8632-AE524B0D6677}" presName="connectorText" presStyleLbl="sibTrans2D1" presStyleIdx="1" presStyleCnt="2"/>
      <dgm:spPr/>
    </dgm:pt>
    <dgm:pt modelId="{DC5B674D-3AFE-4360-91DE-45913552E666}" type="pres">
      <dgm:prSet presAssocID="{6F7AAE4A-B954-494F-B08A-DF2B371C723E}" presName="node" presStyleLbl="node1" presStyleIdx="2" presStyleCnt="3">
        <dgm:presLayoutVars>
          <dgm:bulletEnabled val="1"/>
        </dgm:presLayoutVars>
      </dgm:prSet>
      <dgm:spPr/>
    </dgm:pt>
  </dgm:ptLst>
  <dgm:cxnLst>
    <dgm:cxn modelId="{39BEDB26-F932-4386-9C7B-D92441670F62}" type="presOf" srcId="{AF67F89F-234D-43BC-AEF7-0E8743DDB2E8}" destId="{FD87A1BF-9B36-4D69-B08D-78E0D8E63F9D}" srcOrd="0" destOrd="0" presId="urn:microsoft.com/office/officeart/2005/8/layout/process1"/>
    <dgm:cxn modelId="{38DFD23D-DA9D-4CE9-85DC-752F45924E31}" srcId="{AF67F89F-234D-43BC-AEF7-0E8743DDB2E8}" destId="{DB7F85B3-F344-4BE1-9A29-2AFC9750FC44}" srcOrd="1" destOrd="0" parTransId="{F00937DA-0399-4A19-B115-972735676573}" sibTransId="{3AAA7D66-1A6F-4403-8632-AE524B0D6677}"/>
    <dgm:cxn modelId="{9E55953E-E50C-4090-A34B-A941B8F9A16B}" type="presOf" srcId="{21067969-40BE-41E2-B3ED-B395E4BD8BFE}" destId="{7C5F7EFE-EBBD-4F02-AB15-0A72513CCAED}" srcOrd="0" destOrd="1" presId="urn:microsoft.com/office/officeart/2005/8/layout/process1"/>
    <dgm:cxn modelId="{4CD5E361-646A-4964-87FE-DFF98556FF65}" type="presOf" srcId="{E5A82516-865C-4FC7-87DE-BD9368A42087}" destId="{F31D4DFB-B966-4992-8CD8-3E5E811C2643}" srcOrd="0" destOrd="0" presId="urn:microsoft.com/office/officeart/2005/8/layout/process1"/>
    <dgm:cxn modelId="{10C45F44-D8AD-441A-9EB2-C60A0FA3668D}" type="presOf" srcId="{3AAA7D66-1A6F-4403-8632-AE524B0D6677}" destId="{5AE110E5-E164-4395-B754-FDFC6E2BE156}" srcOrd="1" destOrd="0" presId="urn:microsoft.com/office/officeart/2005/8/layout/process1"/>
    <dgm:cxn modelId="{06DD3068-14B6-42EC-BCE0-BE2C56B35BFA}" srcId="{DB7F85B3-F344-4BE1-9A29-2AFC9750FC44}" destId="{03EB609C-C9E2-4AF0-B796-298FCE41CF2B}" srcOrd="1" destOrd="0" parTransId="{E8725201-80C9-4698-BF08-12680E9CA4DD}" sibTransId="{CE8FF814-39A2-484F-9D49-CEC647F04974}"/>
    <dgm:cxn modelId="{F7044657-12C0-4340-8499-40C44F4C41DD}" srcId="{AF67F89F-234D-43BC-AEF7-0E8743DDB2E8}" destId="{675D1225-5792-4D21-9BE9-4D2089FCBFCF}" srcOrd="0" destOrd="0" parTransId="{2901E5C1-63ED-460F-9901-A54B1C6DCF92}" sibTransId="{E5A82516-865C-4FC7-87DE-BD9368A42087}"/>
    <dgm:cxn modelId="{C5CE8457-268B-486C-A215-0BE72D9D0B7F}" srcId="{675D1225-5792-4D21-9BE9-4D2089FCBFCF}" destId="{21067969-40BE-41E2-B3ED-B395E4BD8BFE}" srcOrd="0" destOrd="0" parTransId="{F9DE0453-CB28-444F-AEBB-BA3F9D7FFB87}" sibTransId="{214E25DA-957B-49A3-90CA-ED86BFE63517}"/>
    <dgm:cxn modelId="{7C02CD79-2352-4645-BCAF-91B9087E330C}" type="presOf" srcId="{6F7AAE4A-B954-494F-B08A-DF2B371C723E}" destId="{DC5B674D-3AFE-4360-91DE-45913552E666}" srcOrd="0" destOrd="0" presId="urn:microsoft.com/office/officeart/2005/8/layout/process1"/>
    <dgm:cxn modelId="{CC4BC27A-CEE8-4B31-AC3D-62AC6AE7CB27}" type="presOf" srcId="{03EB609C-C9E2-4AF0-B796-298FCE41CF2B}" destId="{9C939662-355D-4C65-B12D-506C4F18E82B}" srcOrd="0" destOrd="2" presId="urn:microsoft.com/office/officeart/2005/8/layout/process1"/>
    <dgm:cxn modelId="{C8207DAF-8425-4DE8-A89B-F59DC83DFC9E}" type="presOf" srcId="{3AAA7D66-1A6F-4403-8632-AE524B0D6677}" destId="{43A8F3FC-840D-4283-BE55-62ADFEC57391}" srcOrd="0" destOrd="0" presId="urn:microsoft.com/office/officeart/2005/8/layout/process1"/>
    <dgm:cxn modelId="{0EA7BFBA-575F-453E-A266-AD230E227B54}" srcId="{DB7F85B3-F344-4BE1-9A29-2AFC9750FC44}" destId="{E5D03520-F36A-4D93-B50F-8EE01B150A1F}" srcOrd="0" destOrd="0" parTransId="{F704ED4E-55E6-48B2-A7CF-EC5B4065FBA3}" sibTransId="{5D620C06-AAE0-43B5-8386-B90C59B38870}"/>
    <dgm:cxn modelId="{D38343BC-0488-4BF6-A824-434F0196B1C4}" type="presOf" srcId="{DB7F85B3-F344-4BE1-9A29-2AFC9750FC44}" destId="{9C939662-355D-4C65-B12D-506C4F18E82B}" srcOrd="0" destOrd="0" presId="urn:microsoft.com/office/officeart/2005/8/layout/process1"/>
    <dgm:cxn modelId="{AA65DFDD-D7ED-4F6D-B630-D22FABC791D7}" type="presOf" srcId="{675D1225-5792-4D21-9BE9-4D2089FCBFCF}" destId="{7C5F7EFE-EBBD-4F02-AB15-0A72513CCAED}" srcOrd="0" destOrd="0" presId="urn:microsoft.com/office/officeart/2005/8/layout/process1"/>
    <dgm:cxn modelId="{BB3C75DE-B150-4B14-9A67-80E8BAB5AC02}" type="presOf" srcId="{E5D03520-F36A-4D93-B50F-8EE01B150A1F}" destId="{9C939662-355D-4C65-B12D-506C4F18E82B}" srcOrd="0" destOrd="1" presId="urn:microsoft.com/office/officeart/2005/8/layout/process1"/>
    <dgm:cxn modelId="{B96350E7-E0AC-4EE4-AD51-38857839D6D7}" srcId="{AF67F89F-234D-43BC-AEF7-0E8743DDB2E8}" destId="{6F7AAE4A-B954-494F-B08A-DF2B371C723E}" srcOrd="2" destOrd="0" parTransId="{80DAB349-7822-4DBD-866A-1102BC32ECE0}" sibTransId="{8D05CBAE-B6BF-49DC-AF08-857BB5EC1D1B}"/>
    <dgm:cxn modelId="{605C74F9-BFFC-4C8C-AAC8-FEF846D05BB1}" type="presOf" srcId="{11EF3A42-ACA5-427F-A31B-089D878F76A9}" destId="{DC5B674D-3AFE-4360-91DE-45913552E666}" srcOrd="0" destOrd="1" presId="urn:microsoft.com/office/officeart/2005/8/layout/process1"/>
    <dgm:cxn modelId="{06BD93FA-D195-452D-885B-EB1429DB032B}" srcId="{6F7AAE4A-B954-494F-B08A-DF2B371C723E}" destId="{11EF3A42-ACA5-427F-A31B-089D878F76A9}" srcOrd="0" destOrd="0" parTransId="{CB3CB7C4-C335-4F96-9DA3-9EFB7C69429D}" sibTransId="{BC42DF67-F1FB-4EBA-84FD-B0EC5B0AD7DD}"/>
    <dgm:cxn modelId="{F9B606FB-987C-49A2-9EF3-EE9AC082AC44}" type="presOf" srcId="{E5A82516-865C-4FC7-87DE-BD9368A42087}" destId="{C33181F5-52B7-4235-9699-DF1287F41CD4}" srcOrd="1" destOrd="0" presId="urn:microsoft.com/office/officeart/2005/8/layout/process1"/>
    <dgm:cxn modelId="{845A62B0-181B-4CE7-948A-49BA193966E7}" type="presParOf" srcId="{FD87A1BF-9B36-4D69-B08D-78E0D8E63F9D}" destId="{7C5F7EFE-EBBD-4F02-AB15-0A72513CCAED}" srcOrd="0" destOrd="0" presId="urn:microsoft.com/office/officeart/2005/8/layout/process1"/>
    <dgm:cxn modelId="{C3265FCF-6974-4A1E-8199-B5F561EBBA62}" type="presParOf" srcId="{FD87A1BF-9B36-4D69-B08D-78E0D8E63F9D}" destId="{F31D4DFB-B966-4992-8CD8-3E5E811C2643}" srcOrd="1" destOrd="0" presId="urn:microsoft.com/office/officeart/2005/8/layout/process1"/>
    <dgm:cxn modelId="{1DA32166-D3B0-4FBA-9E55-AFD569ED3839}" type="presParOf" srcId="{F31D4DFB-B966-4992-8CD8-3E5E811C2643}" destId="{C33181F5-52B7-4235-9699-DF1287F41CD4}" srcOrd="0" destOrd="0" presId="urn:microsoft.com/office/officeart/2005/8/layout/process1"/>
    <dgm:cxn modelId="{6A8B9224-51AB-42AE-A88D-7AC14BAB88AC}" type="presParOf" srcId="{FD87A1BF-9B36-4D69-B08D-78E0D8E63F9D}" destId="{9C939662-355D-4C65-B12D-506C4F18E82B}" srcOrd="2" destOrd="0" presId="urn:microsoft.com/office/officeart/2005/8/layout/process1"/>
    <dgm:cxn modelId="{4A26EA04-1959-4D22-BED0-4B75B06E0154}" type="presParOf" srcId="{FD87A1BF-9B36-4D69-B08D-78E0D8E63F9D}" destId="{43A8F3FC-840D-4283-BE55-62ADFEC57391}" srcOrd="3" destOrd="0" presId="urn:microsoft.com/office/officeart/2005/8/layout/process1"/>
    <dgm:cxn modelId="{F6D2B10B-C654-4B1E-9519-C581FFBC102B}" type="presParOf" srcId="{43A8F3FC-840D-4283-BE55-62ADFEC57391}" destId="{5AE110E5-E164-4395-B754-FDFC6E2BE156}" srcOrd="0" destOrd="0" presId="urn:microsoft.com/office/officeart/2005/8/layout/process1"/>
    <dgm:cxn modelId="{BBAA06B8-F0FB-42F1-A082-EA28F2F3EC7E}" type="presParOf" srcId="{FD87A1BF-9B36-4D69-B08D-78E0D8E63F9D}" destId="{DC5B674D-3AFE-4360-91DE-45913552E66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67F89F-234D-43BC-AEF7-0E8743DDB2E8}" type="doc">
      <dgm:prSet loTypeId="urn:microsoft.com/office/officeart/2005/8/layout/process1" loCatId="process" qsTypeId="urn:microsoft.com/office/officeart/2005/8/quickstyle/simple1" qsCatId="simple" csTypeId="urn:microsoft.com/office/officeart/2005/8/colors/colorful3" csCatId="colorful" phldr="1"/>
      <dgm:spPr/>
      <dgm:t>
        <a:bodyPr/>
        <a:lstStyle/>
        <a:p>
          <a:endParaRPr lang="en-US"/>
        </a:p>
      </dgm:t>
    </dgm:pt>
    <dgm:pt modelId="{675D1225-5792-4D21-9BE9-4D2089FCBFCF}">
      <dgm:prSet phldrT="[Text]" phldr="0"/>
      <dgm:spPr>
        <a:solidFill>
          <a:schemeClr val="bg1">
            <a:lumMod val="85000"/>
          </a:schemeClr>
        </a:solidFill>
      </dgm:spPr>
      <dgm:t>
        <a:bodyPr/>
        <a:lstStyle/>
        <a:p>
          <a:r>
            <a:rPr lang="en-US" dirty="0">
              <a:latin typeface="Poppins" panose="00000500000000000000" pitchFamily="2" charset="0"/>
              <a:cs typeface="Poppins" panose="00000500000000000000" pitchFamily="2" charset="0"/>
            </a:rPr>
            <a:t>Growth Phase</a:t>
          </a:r>
        </a:p>
      </dgm:t>
    </dgm:pt>
    <dgm:pt modelId="{2901E5C1-63ED-460F-9901-A54B1C6DCF92}" type="parTrans" cxnId="{F7044657-12C0-4340-8499-40C44F4C41DD}">
      <dgm:prSet/>
      <dgm:spPr/>
      <dgm:t>
        <a:bodyPr/>
        <a:lstStyle/>
        <a:p>
          <a:endParaRPr lang="en-US">
            <a:latin typeface="Poppins" panose="00000500000000000000" pitchFamily="2" charset="0"/>
            <a:cs typeface="Poppins" panose="00000500000000000000" pitchFamily="2" charset="0"/>
          </a:endParaRPr>
        </a:p>
      </dgm:t>
    </dgm:pt>
    <dgm:pt modelId="{E5A82516-865C-4FC7-87DE-BD9368A42087}" type="sibTrans" cxnId="{F7044657-12C0-4340-8499-40C44F4C41DD}">
      <dgm:prSet/>
      <dgm:spPr>
        <a:solidFill>
          <a:schemeClr val="bg1">
            <a:lumMod val="85000"/>
          </a:schemeClr>
        </a:solidFill>
      </dgm:spPr>
      <dgm:t>
        <a:bodyPr/>
        <a:lstStyle/>
        <a:p>
          <a:endParaRPr lang="en-US">
            <a:latin typeface="Poppins" panose="00000500000000000000" pitchFamily="2" charset="0"/>
            <a:cs typeface="Poppins" panose="00000500000000000000" pitchFamily="2" charset="0"/>
          </a:endParaRPr>
        </a:p>
      </dgm:t>
    </dgm:pt>
    <dgm:pt modelId="{DB7F85B3-F344-4BE1-9A29-2AFC9750FC44}">
      <dgm:prSet phldrT="[Text]" phldr="0"/>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Scaling Phase</a:t>
          </a:r>
        </a:p>
      </dgm:t>
    </dgm:pt>
    <dgm:pt modelId="{F00937DA-0399-4A19-B115-972735676573}" type="parTrans" cxnId="{38DFD23D-DA9D-4CE9-85DC-752F45924E31}">
      <dgm:prSet/>
      <dgm:spPr/>
      <dgm:t>
        <a:bodyPr/>
        <a:lstStyle/>
        <a:p>
          <a:endParaRPr lang="en-US">
            <a:latin typeface="Poppins" panose="00000500000000000000" pitchFamily="2" charset="0"/>
            <a:cs typeface="Poppins" panose="00000500000000000000" pitchFamily="2" charset="0"/>
          </a:endParaRPr>
        </a:p>
      </dgm:t>
    </dgm:pt>
    <dgm:pt modelId="{3AAA7D66-1A6F-4403-8632-AE524B0D6677}" type="sibTrans" cxnId="{38DFD23D-DA9D-4CE9-85DC-752F45924E31}">
      <dgm:prSet/>
      <dgm:spPr>
        <a:solidFill>
          <a:schemeClr val="bg1">
            <a:lumMod val="85000"/>
          </a:schemeClr>
        </a:solidFill>
      </dgm:spPr>
      <dgm:t>
        <a:bodyPr/>
        <a:lstStyle/>
        <a:p>
          <a:endParaRPr lang="en-US">
            <a:latin typeface="Poppins" panose="00000500000000000000" pitchFamily="2" charset="0"/>
            <a:cs typeface="Poppins" panose="00000500000000000000" pitchFamily="2" charset="0"/>
          </a:endParaRPr>
        </a:p>
      </dgm:t>
    </dgm:pt>
    <dgm:pt modelId="{6F7AAE4A-B954-494F-B08A-DF2B371C723E}">
      <dgm:prSet phldrT="[Text]" phldr="0"/>
      <dgm:spPr>
        <a:solidFill>
          <a:schemeClr val="bg1">
            <a:lumMod val="85000"/>
          </a:schemeClr>
        </a:solidFill>
      </dgm:spPr>
      <dgm:t>
        <a:bodyPr/>
        <a:lstStyle/>
        <a:p>
          <a:r>
            <a:rPr lang="en-US" dirty="0">
              <a:latin typeface="Poppins" panose="00000500000000000000" pitchFamily="2" charset="0"/>
              <a:cs typeface="Poppins" panose="00000500000000000000" pitchFamily="2" charset="0"/>
            </a:rPr>
            <a:t>Venture Valuation Phase</a:t>
          </a:r>
        </a:p>
      </dgm:t>
    </dgm:pt>
    <dgm:pt modelId="{80DAB349-7822-4DBD-866A-1102BC32ECE0}" type="parTrans" cxnId="{B96350E7-E0AC-4EE4-AD51-38857839D6D7}">
      <dgm:prSet/>
      <dgm:spPr/>
      <dgm:t>
        <a:bodyPr/>
        <a:lstStyle/>
        <a:p>
          <a:endParaRPr lang="en-US">
            <a:latin typeface="Poppins" panose="00000500000000000000" pitchFamily="2" charset="0"/>
            <a:cs typeface="Poppins" panose="00000500000000000000" pitchFamily="2" charset="0"/>
          </a:endParaRPr>
        </a:p>
      </dgm:t>
    </dgm:pt>
    <dgm:pt modelId="{8D05CBAE-B6BF-49DC-AF08-857BB5EC1D1B}" type="sibTrans" cxnId="{B96350E7-E0AC-4EE4-AD51-38857839D6D7}">
      <dgm:prSet/>
      <dgm:spPr/>
      <dgm:t>
        <a:bodyPr/>
        <a:lstStyle/>
        <a:p>
          <a:endParaRPr lang="en-US">
            <a:latin typeface="Poppins" panose="00000500000000000000" pitchFamily="2" charset="0"/>
            <a:cs typeface="Poppins" panose="00000500000000000000" pitchFamily="2" charset="0"/>
          </a:endParaRPr>
        </a:p>
      </dgm:t>
    </dgm:pt>
    <dgm:pt modelId="{21067969-40BE-41E2-B3ED-B395E4BD8BFE}">
      <dgm:prSet phldrT="[Text]" phldr="0"/>
      <dgm:spPr>
        <a:solidFill>
          <a:schemeClr val="bg1">
            <a:lumMod val="85000"/>
          </a:schemeClr>
        </a:solidFill>
      </dgm:spPr>
      <dgm:t>
        <a:bodyPr/>
        <a:lstStyle/>
        <a:p>
          <a:r>
            <a:rPr lang="en-US" dirty="0">
              <a:latin typeface="Poppins" panose="00000500000000000000" pitchFamily="2" charset="0"/>
              <a:cs typeface="Poppins" panose="00000500000000000000" pitchFamily="2" charset="0"/>
            </a:rPr>
            <a:t>Determining Product-Market Fit</a:t>
          </a:r>
        </a:p>
      </dgm:t>
    </dgm:pt>
    <dgm:pt modelId="{F9DE0453-CB28-444F-AEBB-BA3F9D7FFB87}" type="parTrans" cxnId="{C5CE8457-268B-486C-A215-0BE72D9D0B7F}">
      <dgm:prSet/>
      <dgm:spPr/>
      <dgm:t>
        <a:bodyPr/>
        <a:lstStyle/>
        <a:p>
          <a:endParaRPr lang="en-US">
            <a:latin typeface="Poppins" panose="00000500000000000000" pitchFamily="2" charset="0"/>
            <a:cs typeface="Poppins" panose="00000500000000000000" pitchFamily="2" charset="0"/>
          </a:endParaRPr>
        </a:p>
      </dgm:t>
    </dgm:pt>
    <dgm:pt modelId="{214E25DA-957B-49A3-90CA-ED86BFE63517}" type="sibTrans" cxnId="{C5CE8457-268B-486C-A215-0BE72D9D0B7F}">
      <dgm:prSet/>
      <dgm:spPr/>
      <dgm:t>
        <a:bodyPr/>
        <a:lstStyle/>
        <a:p>
          <a:endParaRPr lang="en-US">
            <a:latin typeface="Poppins" panose="00000500000000000000" pitchFamily="2" charset="0"/>
            <a:cs typeface="Poppins" panose="00000500000000000000" pitchFamily="2" charset="0"/>
          </a:endParaRPr>
        </a:p>
      </dgm:t>
    </dgm:pt>
    <dgm:pt modelId="{E5D03520-F36A-4D93-B50F-8EE01B150A1F}">
      <dgm:prSet phldrT="[Text]" phldr="0"/>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Building systems to grow efficiently</a:t>
          </a:r>
        </a:p>
      </dgm:t>
    </dgm:pt>
    <dgm:pt modelId="{F704ED4E-55E6-48B2-A7CF-EC5B4065FBA3}" type="parTrans" cxnId="{0EA7BFBA-575F-453E-A266-AD230E227B54}">
      <dgm:prSet/>
      <dgm:spPr/>
      <dgm:t>
        <a:bodyPr/>
        <a:lstStyle/>
        <a:p>
          <a:endParaRPr lang="en-US">
            <a:latin typeface="Poppins" panose="00000500000000000000" pitchFamily="2" charset="0"/>
            <a:cs typeface="Poppins" panose="00000500000000000000" pitchFamily="2" charset="0"/>
          </a:endParaRPr>
        </a:p>
      </dgm:t>
    </dgm:pt>
    <dgm:pt modelId="{5D620C06-AAE0-43B5-8386-B90C59B38870}" type="sibTrans" cxnId="{0EA7BFBA-575F-453E-A266-AD230E227B54}">
      <dgm:prSet/>
      <dgm:spPr/>
      <dgm:t>
        <a:bodyPr/>
        <a:lstStyle/>
        <a:p>
          <a:endParaRPr lang="en-US">
            <a:latin typeface="Poppins" panose="00000500000000000000" pitchFamily="2" charset="0"/>
            <a:cs typeface="Poppins" panose="00000500000000000000" pitchFamily="2" charset="0"/>
          </a:endParaRPr>
        </a:p>
      </dgm:t>
    </dgm:pt>
    <dgm:pt modelId="{11EF3A42-ACA5-427F-A31B-089D878F76A9}">
      <dgm:prSet phldrT="[Text]" phldr="0"/>
      <dgm:spPr>
        <a:solidFill>
          <a:schemeClr val="bg1">
            <a:lumMod val="85000"/>
          </a:schemeClr>
        </a:solidFill>
      </dgm:spPr>
      <dgm:t>
        <a:bodyPr/>
        <a:lstStyle/>
        <a:p>
          <a:r>
            <a:rPr lang="en-US" dirty="0">
              <a:latin typeface="Poppins" panose="00000500000000000000" pitchFamily="2" charset="0"/>
              <a:cs typeface="Poppins" panose="00000500000000000000" pitchFamily="2" charset="0"/>
            </a:rPr>
            <a:t>Positioning for exit, sale, or strategic partnerships</a:t>
          </a:r>
        </a:p>
      </dgm:t>
    </dgm:pt>
    <dgm:pt modelId="{CB3CB7C4-C335-4F96-9DA3-9EFB7C69429D}" type="parTrans" cxnId="{06BD93FA-D195-452D-885B-EB1429DB032B}">
      <dgm:prSet/>
      <dgm:spPr/>
      <dgm:t>
        <a:bodyPr/>
        <a:lstStyle/>
        <a:p>
          <a:endParaRPr lang="en-US">
            <a:latin typeface="Poppins" panose="00000500000000000000" pitchFamily="2" charset="0"/>
            <a:cs typeface="Poppins" panose="00000500000000000000" pitchFamily="2" charset="0"/>
          </a:endParaRPr>
        </a:p>
      </dgm:t>
    </dgm:pt>
    <dgm:pt modelId="{BC42DF67-F1FB-4EBA-84FD-B0EC5B0AD7DD}" type="sibTrans" cxnId="{06BD93FA-D195-452D-885B-EB1429DB032B}">
      <dgm:prSet/>
      <dgm:spPr/>
      <dgm:t>
        <a:bodyPr/>
        <a:lstStyle/>
        <a:p>
          <a:endParaRPr lang="en-US">
            <a:latin typeface="Poppins" panose="00000500000000000000" pitchFamily="2" charset="0"/>
            <a:cs typeface="Poppins" panose="00000500000000000000" pitchFamily="2" charset="0"/>
          </a:endParaRPr>
        </a:p>
      </dgm:t>
    </dgm:pt>
    <dgm:pt modelId="{03EB609C-C9E2-4AF0-B796-298FCE41CF2B}">
      <dgm:prSet phldrT="[Text]" phldr="0"/>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Expanding market reach to drive valuation</a:t>
          </a:r>
        </a:p>
      </dgm:t>
    </dgm:pt>
    <dgm:pt modelId="{E8725201-80C9-4698-BF08-12680E9CA4DD}" type="parTrans" cxnId="{06DD3068-14B6-42EC-BCE0-BE2C56B35BFA}">
      <dgm:prSet/>
      <dgm:spPr/>
      <dgm:t>
        <a:bodyPr/>
        <a:lstStyle/>
        <a:p>
          <a:endParaRPr lang="en-US"/>
        </a:p>
      </dgm:t>
    </dgm:pt>
    <dgm:pt modelId="{CE8FF814-39A2-484F-9D49-CEC647F04974}" type="sibTrans" cxnId="{06DD3068-14B6-42EC-BCE0-BE2C56B35BFA}">
      <dgm:prSet/>
      <dgm:spPr/>
      <dgm:t>
        <a:bodyPr/>
        <a:lstStyle/>
        <a:p>
          <a:endParaRPr lang="en-US"/>
        </a:p>
      </dgm:t>
    </dgm:pt>
    <dgm:pt modelId="{FD87A1BF-9B36-4D69-B08D-78E0D8E63F9D}" type="pres">
      <dgm:prSet presAssocID="{AF67F89F-234D-43BC-AEF7-0E8743DDB2E8}" presName="Name0" presStyleCnt="0">
        <dgm:presLayoutVars>
          <dgm:dir/>
          <dgm:resizeHandles val="exact"/>
        </dgm:presLayoutVars>
      </dgm:prSet>
      <dgm:spPr/>
    </dgm:pt>
    <dgm:pt modelId="{7C5F7EFE-EBBD-4F02-AB15-0A72513CCAED}" type="pres">
      <dgm:prSet presAssocID="{675D1225-5792-4D21-9BE9-4D2089FCBFCF}" presName="node" presStyleLbl="node1" presStyleIdx="0" presStyleCnt="3">
        <dgm:presLayoutVars>
          <dgm:bulletEnabled val="1"/>
        </dgm:presLayoutVars>
      </dgm:prSet>
      <dgm:spPr/>
    </dgm:pt>
    <dgm:pt modelId="{F31D4DFB-B966-4992-8CD8-3E5E811C2643}" type="pres">
      <dgm:prSet presAssocID="{E5A82516-865C-4FC7-87DE-BD9368A42087}" presName="sibTrans" presStyleLbl="sibTrans2D1" presStyleIdx="0" presStyleCnt="2"/>
      <dgm:spPr/>
    </dgm:pt>
    <dgm:pt modelId="{C33181F5-52B7-4235-9699-DF1287F41CD4}" type="pres">
      <dgm:prSet presAssocID="{E5A82516-865C-4FC7-87DE-BD9368A42087}" presName="connectorText" presStyleLbl="sibTrans2D1" presStyleIdx="0" presStyleCnt="2"/>
      <dgm:spPr/>
    </dgm:pt>
    <dgm:pt modelId="{9C939662-355D-4C65-B12D-506C4F18E82B}" type="pres">
      <dgm:prSet presAssocID="{DB7F85B3-F344-4BE1-9A29-2AFC9750FC44}" presName="node" presStyleLbl="node1" presStyleIdx="1" presStyleCnt="3">
        <dgm:presLayoutVars>
          <dgm:bulletEnabled val="1"/>
        </dgm:presLayoutVars>
      </dgm:prSet>
      <dgm:spPr/>
    </dgm:pt>
    <dgm:pt modelId="{43A8F3FC-840D-4283-BE55-62ADFEC57391}" type="pres">
      <dgm:prSet presAssocID="{3AAA7D66-1A6F-4403-8632-AE524B0D6677}" presName="sibTrans" presStyleLbl="sibTrans2D1" presStyleIdx="1" presStyleCnt="2"/>
      <dgm:spPr/>
    </dgm:pt>
    <dgm:pt modelId="{5AE110E5-E164-4395-B754-FDFC6E2BE156}" type="pres">
      <dgm:prSet presAssocID="{3AAA7D66-1A6F-4403-8632-AE524B0D6677}" presName="connectorText" presStyleLbl="sibTrans2D1" presStyleIdx="1" presStyleCnt="2"/>
      <dgm:spPr/>
    </dgm:pt>
    <dgm:pt modelId="{DC5B674D-3AFE-4360-91DE-45913552E666}" type="pres">
      <dgm:prSet presAssocID="{6F7AAE4A-B954-494F-B08A-DF2B371C723E}" presName="node" presStyleLbl="node1" presStyleIdx="2" presStyleCnt="3">
        <dgm:presLayoutVars>
          <dgm:bulletEnabled val="1"/>
        </dgm:presLayoutVars>
      </dgm:prSet>
      <dgm:spPr/>
    </dgm:pt>
  </dgm:ptLst>
  <dgm:cxnLst>
    <dgm:cxn modelId="{39BEDB26-F932-4386-9C7B-D92441670F62}" type="presOf" srcId="{AF67F89F-234D-43BC-AEF7-0E8743DDB2E8}" destId="{FD87A1BF-9B36-4D69-B08D-78E0D8E63F9D}" srcOrd="0" destOrd="0" presId="urn:microsoft.com/office/officeart/2005/8/layout/process1"/>
    <dgm:cxn modelId="{38DFD23D-DA9D-4CE9-85DC-752F45924E31}" srcId="{AF67F89F-234D-43BC-AEF7-0E8743DDB2E8}" destId="{DB7F85B3-F344-4BE1-9A29-2AFC9750FC44}" srcOrd="1" destOrd="0" parTransId="{F00937DA-0399-4A19-B115-972735676573}" sibTransId="{3AAA7D66-1A6F-4403-8632-AE524B0D6677}"/>
    <dgm:cxn modelId="{9E55953E-E50C-4090-A34B-A941B8F9A16B}" type="presOf" srcId="{21067969-40BE-41E2-B3ED-B395E4BD8BFE}" destId="{7C5F7EFE-EBBD-4F02-AB15-0A72513CCAED}" srcOrd="0" destOrd="1" presId="urn:microsoft.com/office/officeart/2005/8/layout/process1"/>
    <dgm:cxn modelId="{4CD5E361-646A-4964-87FE-DFF98556FF65}" type="presOf" srcId="{E5A82516-865C-4FC7-87DE-BD9368A42087}" destId="{F31D4DFB-B966-4992-8CD8-3E5E811C2643}" srcOrd="0" destOrd="0" presId="urn:microsoft.com/office/officeart/2005/8/layout/process1"/>
    <dgm:cxn modelId="{10C45F44-D8AD-441A-9EB2-C60A0FA3668D}" type="presOf" srcId="{3AAA7D66-1A6F-4403-8632-AE524B0D6677}" destId="{5AE110E5-E164-4395-B754-FDFC6E2BE156}" srcOrd="1" destOrd="0" presId="urn:microsoft.com/office/officeart/2005/8/layout/process1"/>
    <dgm:cxn modelId="{06DD3068-14B6-42EC-BCE0-BE2C56B35BFA}" srcId="{DB7F85B3-F344-4BE1-9A29-2AFC9750FC44}" destId="{03EB609C-C9E2-4AF0-B796-298FCE41CF2B}" srcOrd="1" destOrd="0" parTransId="{E8725201-80C9-4698-BF08-12680E9CA4DD}" sibTransId="{CE8FF814-39A2-484F-9D49-CEC647F04974}"/>
    <dgm:cxn modelId="{F7044657-12C0-4340-8499-40C44F4C41DD}" srcId="{AF67F89F-234D-43BC-AEF7-0E8743DDB2E8}" destId="{675D1225-5792-4D21-9BE9-4D2089FCBFCF}" srcOrd="0" destOrd="0" parTransId="{2901E5C1-63ED-460F-9901-A54B1C6DCF92}" sibTransId="{E5A82516-865C-4FC7-87DE-BD9368A42087}"/>
    <dgm:cxn modelId="{C5CE8457-268B-486C-A215-0BE72D9D0B7F}" srcId="{675D1225-5792-4D21-9BE9-4D2089FCBFCF}" destId="{21067969-40BE-41E2-B3ED-B395E4BD8BFE}" srcOrd="0" destOrd="0" parTransId="{F9DE0453-CB28-444F-AEBB-BA3F9D7FFB87}" sibTransId="{214E25DA-957B-49A3-90CA-ED86BFE63517}"/>
    <dgm:cxn modelId="{7C02CD79-2352-4645-BCAF-91B9087E330C}" type="presOf" srcId="{6F7AAE4A-B954-494F-B08A-DF2B371C723E}" destId="{DC5B674D-3AFE-4360-91DE-45913552E666}" srcOrd="0" destOrd="0" presId="urn:microsoft.com/office/officeart/2005/8/layout/process1"/>
    <dgm:cxn modelId="{CC4BC27A-CEE8-4B31-AC3D-62AC6AE7CB27}" type="presOf" srcId="{03EB609C-C9E2-4AF0-B796-298FCE41CF2B}" destId="{9C939662-355D-4C65-B12D-506C4F18E82B}" srcOrd="0" destOrd="2" presId="urn:microsoft.com/office/officeart/2005/8/layout/process1"/>
    <dgm:cxn modelId="{C8207DAF-8425-4DE8-A89B-F59DC83DFC9E}" type="presOf" srcId="{3AAA7D66-1A6F-4403-8632-AE524B0D6677}" destId="{43A8F3FC-840D-4283-BE55-62ADFEC57391}" srcOrd="0" destOrd="0" presId="urn:microsoft.com/office/officeart/2005/8/layout/process1"/>
    <dgm:cxn modelId="{0EA7BFBA-575F-453E-A266-AD230E227B54}" srcId="{DB7F85B3-F344-4BE1-9A29-2AFC9750FC44}" destId="{E5D03520-F36A-4D93-B50F-8EE01B150A1F}" srcOrd="0" destOrd="0" parTransId="{F704ED4E-55E6-48B2-A7CF-EC5B4065FBA3}" sibTransId="{5D620C06-AAE0-43B5-8386-B90C59B38870}"/>
    <dgm:cxn modelId="{D38343BC-0488-4BF6-A824-434F0196B1C4}" type="presOf" srcId="{DB7F85B3-F344-4BE1-9A29-2AFC9750FC44}" destId="{9C939662-355D-4C65-B12D-506C4F18E82B}" srcOrd="0" destOrd="0" presId="urn:microsoft.com/office/officeart/2005/8/layout/process1"/>
    <dgm:cxn modelId="{AA65DFDD-D7ED-4F6D-B630-D22FABC791D7}" type="presOf" srcId="{675D1225-5792-4D21-9BE9-4D2089FCBFCF}" destId="{7C5F7EFE-EBBD-4F02-AB15-0A72513CCAED}" srcOrd="0" destOrd="0" presId="urn:microsoft.com/office/officeart/2005/8/layout/process1"/>
    <dgm:cxn modelId="{BB3C75DE-B150-4B14-9A67-80E8BAB5AC02}" type="presOf" srcId="{E5D03520-F36A-4D93-B50F-8EE01B150A1F}" destId="{9C939662-355D-4C65-B12D-506C4F18E82B}" srcOrd="0" destOrd="1" presId="urn:microsoft.com/office/officeart/2005/8/layout/process1"/>
    <dgm:cxn modelId="{B96350E7-E0AC-4EE4-AD51-38857839D6D7}" srcId="{AF67F89F-234D-43BC-AEF7-0E8743DDB2E8}" destId="{6F7AAE4A-B954-494F-B08A-DF2B371C723E}" srcOrd="2" destOrd="0" parTransId="{80DAB349-7822-4DBD-866A-1102BC32ECE0}" sibTransId="{8D05CBAE-B6BF-49DC-AF08-857BB5EC1D1B}"/>
    <dgm:cxn modelId="{605C74F9-BFFC-4C8C-AAC8-FEF846D05BB1}" type="presOf" srcId="{11EF3A42-ACA5-427F-A31B-089D878F76A9}" destId="{DC5B674D-3AFE-4360-91DE-45913552E666}" srcOrd="0" destOrd="1" presId="urn:microsoft.com/office/officeart/2005/8/layout/process1"/>
    <dgm:cxn modelId="{06BD93FA-D195-452D-885B-EB1429DB032B}" srcId="{6F7AAE4A-B954-494F-B08A-DF2B371C723E}" destId="{11EF3A42-ACA5-427F-A31B-089D878F76A9}" srcOrd="0" destOrd="0" parTransId="{CB3CB7C4-C335-4F96-9DA3-9EFB7C69429D}" sibTransId="{BC42DF67-F1FB-4EBA-84FD-B0EC5B0AD7DD}"/>
    <dgm:cxn modelId="{F9B606FB-987C-49A2-9EF3-EE9AC082AC44}" type="presOf" srcId="{E5A82516-865C-4FC7-87DE-BD9368A42087}" destId="{C33181F5-52B7-4235-9699-DF1287F41CD4}" srcOrd="1" destOrd="0" presId="urn:microsoft.com/office/officeart/2005/8/layout/process1"/>
    <dgm:cxn modelId="{845A62B0-181B-4CE7-948A-49BA193966E7}" type="presParOf" srcId="{FD87A1BF-9B36-4D69-B08D-78E0D8E63F9D}" destId="{7C5F7EFE-EBBD-4F02-AB15-0A72513CCAED}" srcOrd="0" destOrd="0" presId="urn:microsoft.com/office/officeart/2005/8/layout/process1"/>
    <dgm:cxn modelId="{C3265FCF-6974-4A1E-8199-B5F561EBBA62}" type="presParOf" srcId="{FD87A1BF-9B36-4D69-B08D-78E0D8E63F9D}" destId="{F31D4DFB-B966-4992-8CD8-3E5E811C2643}" srcOrd="1" destOrd="0" presId="urn:microsoft.com/office/officeart/2005/8/layout/process1"/>
    <dgm:cxn modelId="{1DA32166-D3B0-4FBA-9E55-AFD569ED3839}" type="presParOf" srcId="{F31D4DFB-B966-4992-8CD8-3E5E811C2643}" destId="{C33181F5-52B7-4235-9699-DF1287F41CD4}" srcOrd="0" destOrd="0" presId="urn:microsoft.com/office/officeart/2005/8/layout/process1"/>
    <dgm:cxn modelId="{6A8B9224-51AB-42AE-A88D-7AC14BAB88AC}" type="presParOf" srcId="{FD87A1BF-9B36-4D69-B08D-78E0D8E63F9D}" destId="{9C939662-355D-4C65-B12D-506C4F18E82B}" srcOrd="2" destOrd="0" presId="urn:microsoft.com/office/officeart/2005/8/layout/process1"/>
    <dgm:cxn modelId="{4A26EA04-1959-4D22-BED0-4B75B06E0154}" type="presParOf" srcId="{FD87A1BF-9B36-4D69-B08D-78E0D8E63F9D}" destId="{43A8F3FC-840D-4283-BE55-62ADFEC57391}" srcOrd="3" destOrd="0" presId="urn:microsoft.com/office/officeart/2005/8/layout/process1"/>
    <dgm:cxn modelId="{F6D2B10B-C654-4B1E-9519-C581FFBC102B}" type="presParOf" srcId="{43A8F3FC-840D-4283-BE55-62ADFEC57391}" destId="{5AE110E5-E164-4395-B754-FDFC6E2BE156}" srcOrd="0" destOrd="0" presId="urn:microsoft.com/office/officeart/2005/8/layout/process1"/>
    <dgm:cxn modelId="{BBAA06B8-F0FB-42F1-A082-EA28F2F3EC7E}" type="presParOf" srcId="{FD87A1BF-9B36-4D69-B08D-78E0D8E63F9D}" destId="{DC5B674D-3AFE-4360-91DE-45913552E66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67F89F-234D-43BC-AEF7-0E8743DDB2E8}" type="doc">
      <dgm:prSet loTypeId="urn:microsoft.com/office/officeart/2005/8/layout/process1" loCatId="process" qsTypeId="urn:microsoft.com/office/officeart/2005/8/quickstyle/simple1" qsCatId="simple" csTypeId="urn:microsoft.com/office/officeart/2005/8/colors/colorful3" csCatId="colorful" phldr="1"/>
      <dgm:spPr/>
      <dgm:t>
        <a:bodyPr/>
        <a:lstStyle/>
        <a:p>
          <a:endParaRPr lang="en-US"/>
        </a:p>
      </dgm:t>
    </dgm:pt>
    <dgm:pt modelId="{675D1225-5792-4D21-9BE9-4D2089FCBFCF}">
      <dgm:prSet phldrT="[Text]" phldr="0"/>
      <dgm:spPr>
        <a:solidFill>
          <a:schemeClr val="bg1">
            <a:lumMod val="85000"/>
          </a:schemeClr>
        </a:solidFill>
      </dgm:spPr>
      <dgm:t>
        <a:bodyPr/>
        <a:lstStyle/>
        <a:p>
          <a:r>
            <a:rPr lang="en-US" dirty="0">
              <a:latin typeface="Poppins" panose="00000500000000000000" pitchFamily="2" charset="0"/>
              <a:cs typeface="Poppins" panose="00000500000000000000" pitchFamily="2" charset="0"/>
            </a:rPr>
            <a:t>Growth Phase</a:t>
          </a:r>
        </a:p>
      </dgm:t>
    </dgm:pt>
    <dgm:pt modelId="{2901E5C1-63ED-460F-9901-A54B1C6DCF92}" type="parTrans" cxnId="{F7044657-12C0-4340-8499-40C44F4C41DD}">
      <dgm:prSet/>
      <dgm:spPr/>
      <dgm:t>
        <a:bodyPr/>
        <a:lstStyle/>
        <a:p>
          <a:endParaRPr lang="en-US">
            <a:latin typeface="Poppins" panose="00000500000000000000" pitchFamily="2" charset="0"/>
            <a:cs typeface="Poppins" panose="00000500000000000000" pitchFamily="2" charset="0"/>
          </a:endParaRPr>
        </a:p>
      </dgm:t>
    </dgm:pt>
    <dgm:pt modelId="{E5A82516-865C-4FC7-87DE-BD9368A42087}" type="sibTrans" cxnId="{F7044657-12C0-4340-8499-40C44F4C41DD}">
      <dgm:prSet/>
      <dgm:spPr>
        <a:solidFill>
          <a:schemeClr val="bg1">
            <a:lumMod val="85000"/>
          </a:schemeClr>
        </a:solidFill>
      </dgm:spPr>
      <dgm:t>
        <a:bodyPr/>
        <a:lstStyle/>
        <a:p>
          <a:endParaRPr lang="en-US">
            <a:latin typeface="Poppins" panose="00000500000000000000" pitchFamily="2" charset="0"/>
            <a:cs typeface="Poppins" panose="00000500000000000000" pitchFamily="2" charset="0"/>
          </a:endParaRPr>
        </a:p>
      </dgm:t>
    </dgm:pt>
    <dgm:pt modelId="{DB7F85B3-F344-4BE1-9A29-2AFC9750FC44}">
      <dgm:prSet phldrT="[Text]" phldr="0"/>
      <dgm:spPr>
        <a:solidFill>
          <a:schemeClr val="bg1">
            <a:lumMod val="85000"/>
          </a:schemeClr>
        </a:solidFill>
      </dgm:spPr>
      <dgm:t>
        <a:bodyPr/>
        <a:lstStyle/>
        <a:p>
          <a:r>
            <a:rPr lang="en-US" dirty="0">
              <a:latin typeface="Poppins" panose="00000500000000000000" pitchFamily="2" charset="0"/>
              <a:cs typeface="Poppins" panose="00000500000000000000" pitchFamily="2" charset="0"/>
            </a:rPr>
            <a:t>Scaling Phase</a:t>
          </a:r>
        </a:p>
      </dgm:t>
    </dgm:pt>
    <dgm:pt modelId="{F00937DA-0399-4A19-B115-972735676573}" type="parTrans" cxnId="{38DFD23D-DA9D-4CE9-85DC-752F45924E31}">
      <dgm:prSet/>
      <dgm:spPr/>
      <dgm:t>
        <a:bodyPr/>
        <a:lstStyle/>
        <a:p>
          <a:endParaRPr lang="en-US">
            <a:latin typeface="Poppins" panose="00000500000000000000" pitchFamily="2" charset="0"/>
            <a:cs typeface="Poppins" panose="00000500000000000000" pitchFamily="2" charset="0"/>
          </a:endParaRPr>
        </a:p>
      </dgm:t>
    </dgm:pt>
    <dgm:pt modelId="{3AAA7D66-1A6F-4403-8632-AE524B0D6677}" type="sibTrans" cxnId="{38DFD23D-DA9D-4CE9-85DC-752F45924E31}">
      <dgm:prSet/>
      <dgm:spPr>
        <a:solidFill>
          <a:schemeClr val="bg1">
            <a:lumMod val="85000"/>
          </a:schemeClr>
        </a:solidFill>
      </dgm:spPr>
      <dgm:t>
        <a:bodyPr/>
        <a:lstStyle/>
        <a:p>
          <a:endParaRPr lang="en-US">
            <a:latin typeface="Poppins" panose="00000500000000000000" pitchFamily="2" charset="0"/>
            <a:cs typeface="Poppins" panose="00000500000000000000" pitchFamily="2" charset="0"/>
          </a:endParaRPr>
        </a:p>
      </dgm:t>
    </dgm:pt>
    <dgm:pt modelId="{6F7AAE4A-B954-494F-B08A-DF2B371C723E}">
      <dgm:prSet phldrT="[Text]" phldr="0"/>
      <dgm:spPr/>
      <dgm:t>
        <a:bodyPr/>
        <a:lstStyle/>
        <a:p>
          <a:r>
            <a:rPr lang="en-US" dirty="0">
              <a:latin typeface="Poppins" panose="00000500000000000000" pitchFamily="2" charset="0"/>
              <a:cs typeface="Poppins" panose="00000500000000000000" pitchFamily="2" charset="0"/>
            </a:rPr>
            <a:t>Venture Valuation Phase</a:t>
          </a:r>
        </a:p>
      </dgm:t>
    </dgm:pt>
    <dgm:pt modelId="{80DAB349-7822-4DBD-866A-1102BC32ECE0}" type="parTrans" cxnId="{B96350E7-E0AC-4EE4-AD51-38857839D6D7}">
      <dgm:prSet/>
      <dgm:spPr/>
      <dgm:t>
        <a:bodyPr/>
        <a:lstStyle/>
        <a:p>
          <a:endParaRPr lang="en-US">
            <a:latin typeface="Poppins" panose="00000500000000000000" pitchFamily="2" charset="0"/>
            <a:cs typeface="Poppins" panose="00000500000000000000" pitchFamily="2" charset="0"/>
          </a:endParaRPr>
        </a:p>
      </dgm:t>
    </dgm:pt>
    <dgm:pt modelId="{8D05CBAE-B6BF-49DC-AF08-857BB5EC1D1B}" type="sibTrans" cxnId="{B96350E7-E0AC-4EE4-AD51-38857839D6D7}">
      <dgm:prSet/>
      <dgm:spPr/>
      <dgm:t>
        <a:bodyPr/>
        <a:lstStyle/>
        <a:p>
          <a:endParaRPr lang="en-US">
            <a:latin typeface="Poppins" panose="00000500000000000000" pitchFamily="2" charset="0"/>
            <a:cs typeface="Poppins" panose="00000500000000000000" pitchFamily="2" charset="0"/>
          </a:endParaRPr>
        </a:p>
      </dgm:t>
    </dgm:pt>
    <dgm:pt modelId="{21067969-40BE-41E2-B3ED-B395E4BD8BFE}">
      <dgm:prSet phldrT="[Text]" phldr="0"/>
      <dgm:spPr>
        <a:solidFill>
          <a:schemeClr val="bg1">
            <a:lumMod val="85000"/>
          </a:schemeClr>
        </a:solidFill>
      </dgm:spPr>
      <dgm:t>
        <a:bodyPr/>
        <a:lstStyle/>
        <a:p>
          <a:r>
            <a:rPr lang="en-US" dirty="0">
              <a:latin typeface="Poppins" panose="00000500000000000000" pitchFamily="2" charset="0"/>
              <a:cs typeface="Poppins" panose="00000500000000000000" pitchFamily="2" charset="0"/>
            </a:rPr>
            <a:t>Determining Product-Market Fit</a:t>
          </a:r>
        </a:p>
      </dgm:t>
    </dgm:pt>
    <dgm:pt modelId="{F9DE0453-CB28-444F-AEBB-BA3F9D7FFB87}" type="parTrans" cxnId="{C5CE8457-268B-486C-A215-0BE72D9D0B7F}">
      <dgm:prSet/>
      <dgm:spPr/>
      <dgm:t>
        <a:bodyPr/>
        <a:lstStyle/>
        <a:p>
          <a:endParaRPr lang="en-US">
            <a:latin typeface="Poppins" panose="00000500000000000000" pitchFamily="2" charset="0"/>
            <a:cs typeface="Poppins" panose="00000500000000000000" pitchFamily="2" charset="0"/>
          </a:endParaRPr>
        </a:p>
      </dgm:t>
    </dgm:pt>
    <dgm:pt modelId="{214E25DA-957B-49A3-90CA-ED86BFE63517}" type="sibTrans" cxnId="{C5CE8457-268B-486C-A215-0BE72D9D0B7F}">
      <dgm:prSet/>
      <dgm:spPr/>
      <dgm:t>
        <a:bodyPr/>
        <a:lstStyle/>
        <a:p>
          <a:endParaRPr lang="en-US">
            <a:latin typeface="Poppins" panose="00000500000000000000" pitchFamily="2" charset="0"/>
            <a:cs typeface="Poppins" panose="00000500000000000000" pitchFamily="2" charset="0"/>
          </a:endParaRPr>
        </a:p>
      </dgm:t>
    </dgm:pt>
    <dgm:pt modelId="{E5D03520-F36A-4D93-B50F-8EE01B150A1F}">
      <dgm:prSet phldrT="[Text]" phldr="0"/>
      <dgm:spPr>
        <a:solidFill>
          <a:schemeClr val="bg1">
            <a:lumMod val="85000"/>
          </a:schemeClr>
        </a:solidFill>
      </dgm:spPr>
      <dgm:t>
        <a:bodyPr/>
        <a:lstStyle/>
        <a:p>
          <a:r>
            <a:rPr lang="en-US" dirty="0">
              <a:latin typeface="Poppins" panose="00000500000000000000" pitchFamily="2" charset="0"/>
              <a:cs typeface="Poppins" panose="00000500000000000000" pitchFamily="2" charset="0"/>
            </a:rPr>
            <a:t>Building systems to grow efficiently</a:t>
          </a:r>
        </a:p>
      </dgm:t>
    </dgm:pt>
    <dgm:pt modelId="{F704ED4E-55E6-48B2-A7CF-EC5B4065FBA3}" type="parTrans" cxnId="{0EA7BFBA-575F-453E-A266-AD230E227B54}">
      <dgm:prSet/>
      <dgm:spPr/>
      <dgm:t>
        <a:bodyPr/>
        <a:lstStyle/>
        <a:p>
          <a:endParaRPr lang="en-US">
            <a:latin typeface="Poppins" panose="00000500000000000000" pitchFamily="2" charset="0"/>
            <a:cs typeface="Poppins" panose="00000500000000000000" pitchFamily="2" charset="0"/>
          </a:endParaRPr>
        </a:p>
      </dgm:t>
    </dgm:pt>
    <dgm:pt modelId="{5D620C06-AAE0-43B5-8386-B90C59B38870}" type="sibTrans" cxnId="{0EA7BFBA-575F-453E-A266-AD230E227B54}">
      <dgm:prSet/>
      <dgm:spPr/>
      <dgm:t>
        <a:bodyPr/>
        <a:lstStyle/>
        <a:p>
          <a:endParaRPr lang="en-US">
            <a:latin typeface="Poppins" panose="00000500000000000000" pitchFamily="2" charset="0"/>
            <a:cs typeface="Poppins" panose="00000500000000000000" pitchFamily="2" charset="0"/>
          </a:endParaRPr>
        </a:p>
      </dgm:t>
    </dgm:pt>
    <dgm:pt modelId="{11EF3A42-ACA5-427F-A31B-089D878F76A9}">
      <dgm:prSet phldrT="[Text]" phldr="0"/>
      <dgm:spPr/>
      <dgm:t>
        <a:bodyPr/>
        <a:lstStyle/>
        <a:p>
          <a:r>
            <a:rPr lang="en-US" dirty="0">
              <a:latin typeface="Poppins" panose="00000500000000000000" pitchFamily="2" charset="0"/>
              <a:cs typeface="Poppins" panose="00000500000000000000" pitchFamily="2" charset="0"/>
            </a:rPr>
            <a:t>Positioning for exit, sale, or strategic partnerships</a:t>
          </a:r>
        </a:p>
      </dgm:t>
    </dgm:pt>
    <dgm:pt modelId="{CB3CB7C4-C335-4F96-9DA3-9EFB7C69429D}" type="parTrans" cxnId="{06BD93FA-D195-452D-885B-EB1429DB032B}">
      <dgm:prSet/>
      <dgm:spPr/>
      <dgm:t>
        <a:bodyPr/>
        <a:lstStyle/>
        <a:p>
          <a:endParaRPr lang="en-US">
            <a:latin typeface="Poppins" panose="00000500000000000000" pitchFamily="2" charset="0"/>
            <a:cs typeface="Poppins" panose="00000500000000000000" pitchFamily="2" charset="0"/>
          </a:endParaRPr>
        </a:p>
      </dgm:t>
    </dgm:pt>
    <dgm:pt modelId="{BC42DF67-F1FB-4EBA-84FD-B0EC5B0AD7DD}" type="sibTrans" cxnId="{06BD93FA-D195-452D-885B-EB1429DB032B}">
      <dgm:prSet/>
      <dgm:spPr/>
      <dgm:t>
        <a:bodyPr/>
        <a:lstStyle/>
        <a:p>
          <a:endParaRPr lang="en-US">
            <a:latin typeface="Poppins" panose="00000500000000000000" pitchFamily="2" charset="0"/>
            <a:cs typeface="Poppins" panose="00000500000000000000" pitchFamily="2" charset="0"/>
          </a:endParaRPr>
        </a:p>
      </dgm:t>
    </dgm:pt>
    <dgm:pt modelId="{03EB609C-C9E2-4AF0-B796-298FCE41CF2B}">
      <dgm:prSet phldrT="[Text]" phldr="0"/>
      <dgm:spPr>
        <a:solidFill>
          <a:schemeClr val="bg1">
            <a:lumMod val="85000"/>
          </a:schemeClr>
        </a:solidFill>
      </dgm:spPr>
      <dgm:t>
        <a:bodyPr/>
        <a:lstStyle/>
        <a:p>
          <a:r>
            <a:rPr lang="en-US" dirty="0">
              <a:latin typeface="Poppins" panose="00000500000000000000" pitchFamily="2" charset="0"/>
              <a:cs typeface="Poppins" panose="00000500000000000000" pitchFamily="2" charset="0"/>
            </a:rPr>
            <a:t>Expanding market reach to drive valuation</a:t>
          </a:r>
        </a:p>
      </dgm:t>
    </dgm:pt>
    <dgm:pt modelId="{E8725201-80C9-4698-BF08-12680E9CA4DD}" type="parTrans" cxnId="{06DD3068-14B6-42EC-BCE0-BE2C56B35BFA}">
      <dgm:prSet/>
      <dgm:spPr/>
      <dgm:t>
        <a:bodyPr/>
        <a:lstStyle/>
        <a:p>
          <a:endParaRPr lang="en-US"/>
        </a:p>
      </dgm:t>
    </dgm:pt>
    <dgm:pt modelId="{CE8FF814-39A2-484F-9D49-CEC647F04974}" type="sibTrans" cxnId="{06DD3068-14B6-42EC-BCE0-BE2C56B35BFA}">
      <dgm:prSet/>
      <dgm:spPr/>
      <dgm:t>
        <a:bodyPr/>
        <a:lstStyle/>
        <a:p>
          <a:endParaRPr lang="en-US"/>
        </a:p>
      </dgm:t>
    </dgm:pt>
    <dgm:pt modelId="{FD87A1BF-9B36-4D69-B08D-78E0D8E63F9D}" type="pres">
      <dgm:prSet presAssocID="{AF67F89F-234D-43BC-AEF7-0E8743DDB2E8}" presName="Name0" presStyleCnt="0">
        <dgm:presLayoutVars>
          <dgm:dir/>
          <dgm:resizeHandles val="exact"/>
        </dgm:presLayoutVars>
      </dgm:prSet>
      <dgm:spPr/>
    </dgm:pt>
    <dgm:pt modelId="{7C5F7EFE-EBBD-4F02-AB15-0A72513CCAED}" type="pres">
      <dgm:prSet presAssocID="{675D1225-5792-4D21-9BE9-4D2089FCBFCF}" presName="node" presStyleLbl="node1" presStyleIdx="0" presStyleCnt="3">
        <dgm:presLayoutVars>
          <dgm:bulletEnabled val="1"/>
        </dgm:presLayoutVars>
      </dgm:prSet>
      <dgm:spPr/>
    </dgm:pt>
    <dgm:pt modelId="{F31D4DFB-B966-4992-8CD8-3E5E811C2643}" type="pres">
      <dgm:prSet presAssocID="{E5A82516-865C-4FC7-87DE-BD9368A42087}" presName="sibTrans" presStyleLbl="sibTrans2D1" presStyleIdx="0" presStyleCnt="2"/>
      <dgm:spPr/>
    </dgm:pt>
    <dgm:pt modelId="{C33181F5-52B7-4235-9699-DF1287F41CD4}" type="pres">
      <dgm:prSet presAssocID="{E5A82516-865C-4FC7-87DE-BD9368A42087}" presName="connectorText" presStyleLbl="sibTrans2D1" presStyleIdx="0" presStyleCnt="2"/>
      <dgm:spPr/>
    </dgm:pt>
    <dgm:pt modelId="{9C939662-355D-4C65-B12D-506C4F18E82B}" type="pres">
      <dgm:prSet presAssocID="{DB7F85B3-F344-4BE1-9A29-2AFC9750FC44}" presName="node" presStyleLbl="node1" presStyleIdx="1" presStyleCnt="3">
        <dgm:presLayoutVars>
          <dgm:bulletEnabled val="1"/>
        </dgm:presLayoutVars>
      </dgm:prSet>
      <dgm:spPr/>
    </dgm:pt>
    <dgm:pt modelId="{43A8F3FC-840D-4283-BE55-62ADFEC57391}" type="pres">
      <dgm:prSet presAssocID="{3AAA7D66-1A6F-4403-8632-AE524B0D6677}" presName="sibTrans" presStyleLbl="sibTrans2D1" presStyleIdx="1" presStyleCnt="2"/>
      <dgm:spPr/>
    </dgm:pt>
    <dgm:pt modelId="{5AE110E5-E164-4395-B754-FDFC6E2BE156}" type="pres">
      <dgm:prSet presAssocID="{3AAA7D66-1A6F-4403-8632-AE524B0D6677}" presName="connectorText" presStyleLbl="sibTrans2D1" presStyleIdx="1" presStyleCnt="2"/>
      <dgm:spPr/>
    </dgm:pt>
    <dgm:pt modelId="{DC5B674D-3AFE-4360-91DE-45913552E666}" type="pres">
      <dgm:prSet presAssocID="{6F7AAE4A-B954-494F-B08A-DF2B371C723E}" presName="node" presStyleLbl="node1" presStyleIdx="2" presStyleCnt="3">
        <dgm:presLayoutVars>
          <dgm:bulletEnabled val="1"/>
        </dgm:presLayoutVars>
      </dgm:prSet>
      <dgm:spPr/>
    </dgm:pt>
  </dgm:ptLst>
  <dgm:cxnLst>
    <dgm:cxn modelId="{39BEDB26-F932-4386-9C7B-D92441670F62}" type="presOf" srcId="{AF67F89F-234D-43BC-AEF7-0E8743DDB2E8}" destId="{FD87A1BF-9B36-4D69-B08D-78E0D8E63F9D}" srcOrd="0" destOrd="0" presId="urn:microsoft.com/office/officeart/2005/8/layout/process1"/>
    <dgm:cxn modelId="{38DFD23D-DA9D-4CE9-85DC-752F45924E31}" srcId="{AF67F89F-234D-43BC-AEF7-0E8743DDB2E8}" destId="{DB7F85B3-F344-4BE1-9A29-2AFC9750FC44}" srcOrd="1" destOrd="0" parTransId="{F00937DA-0399-4A19-B115-972735676573}" sibTransId="{3AAA7D66-1A6F-4403-8632-AE524B0D6677}"/>
    <dgm:cxn modelId="{9E55953E-E50C-4090-A34B-A941B8F9A16B}" type="presOf" srcId="{21067969-40BE-41E2-B3ED-B395E4BD8BFE}" destId="{7C5F7EFE-EBBD-4F02-AB15-0A72513CCAED}" srcOrd="0" destOrd="1" presId="urn:microsoft.com/office/officeart/2005/8/layout/process1"/>
    <dgm:cxn modelId="{4CD5E361-646A-4964-87FE-DFF98556FF65}" type="presOf" srcId="{E5A82516-865C-4FC7-87DE-BD9368A42087}" destId="{F31D4DFB-B966-4992-8CD8-3E5E811C2643}" srcOrd="0" destOrd="0" presId="urn:microsoft.com/office/officeart/2005/8/layout/process1"/>
    <dgm:cxn modelId="{10C45F44-D8AD-441A-9EB2-C60A0FA3668D}" type="presOf" srcId="{3AAA7D66-1A6F-4403-8632-AE524B0D6677}" destId="{5AE110E5-E164-4395-B754-FDFC6E2BE156}" srcOrd="1" destOrd="0" presId="urn:microsoft.com/office/officeart/2005/8/layout/process1"/>
    <dgm:cxn modelId="{06DD3068-14B6-42EC-BCE0-BE2C56B35BFA}" srcId="{DB7F85B3-F344-4BE1-9A29-2AFC9750FC44}" destId="{03EB609C-C9E2-4AF0-B796-298FCE41CF2B}" srcOrd="1" destOrd="0" parTransId="{E8725201-80C9-4698-BF08-12680E9CA4DD}" sibTransId="{CE8FF814-39A2-484F-9D49-CEC647F04974}"/>
    <dgm:cxn modelId="{F7044657-12C0-4340-8499-40C44F4C41DD}" srcId="{AF67F89F-234D-43BC-AEF7-0E8743DDB2E8}" destId="{675D1225-5792-4D21-9BE9-4D2089FCBFCF}" srcOrd="0" destOrd="0" parTransId="{2901E5C1-63ED-460F-9901-A54B1C6DCF92}" sibTransId="{E5A82516-865C-4FC7-87DE-BD9368A42087}"/>
    <dgm:cxn modelId="{C5CE8457-268B-486C-A215-0BE72D9D0B7F}" srcId="{675D1225-5792-4D21-9BE9-4D2089FCBFCF}" destId="{21067969-40BE-41E2-B3ED-B395E4BD8BFE}" srcOrd="0" destOrd="0" parTransId="{F9DE0453-CB28-444F-AEBB-BA3F9D7FFB87}" sibTransId="{214E25DA-957B-49A3-90CA-ED86BFE63517}"/>
    <dgm:cxn modelId="{7C02CD79-2352-4645-BCAF-91B9087E330C}" type="presOf" srcId="{6F7AAE4A-B954-494F-B08A-DF2B371C723E}" destId="{DC5B674D-3AFE-4360-91DE-45913552E666}" srcOrd="0" destOrd="0" presId="urn:microsoft.com/office/officeart/2005/8/layout/process1"/>
    <dgm:cxn modelId="{CC4BC27A-CEE8-4B31-AC3D-62AC6AE7CB27}" type="presOf" srcId="{03EB609C-C9E2-4AF0-B796-298FCE41CF2B}" destId="{9C939662-355D-4C65-B12D-506C4F18E82B}" srcOrd="0" destOrd="2" presId="urn:microsoft.com/office/officeart/2005/8/layout/process1"/>
    <dgm:cxn modelId="{C8207DAF-8425-4DE8-A89B-F59DC83DFC9E}" type="presOf" srcId="{3AAA7D66-1A6F-4403-8632-AE524B0D6677}" destId="{43A8F3FC-840D-4283-BE55-62ADFEC57391}" srcOrd="0" destOrd="0" presId="urn:microsoft.com/office/officeart/2005/8/layout/process1"/>
    <dgm:cxn modelId="{0EA7BFBA-575F-453E-A266-AD230E227B54}" srcId="{DB7F85B3-F344-4BE1-9A29-2AFC9750FC44}" destId="{E5D03520-F36A-4D93-B50F-8EE01B150A1F}" srcOrd="0" destOrd="0" parTransId="{F704ED4E-55E6-48B2-A7CF-EC5B4065FBA3}" sibTransId="{5D620C06-AAE0-43B5-8386-B90C59B38870}"/>
    <dgm:cxn modelId="{D38343BC-0488-4BF6-A824-434F0196B1C4}" type="presOf" srcId="{DB7F85B3-F344-4BE1-9A29-2AFC9750FC44}" destId="{9C939662-355D-4C65-B12D-506C4F18E82B}" srcOrd="0" destOrd="0" presId="urn:microsoft.com/office/officeart/2005/8/layout/process1"/>
    <dgm:cxn modelId="{AA65DFDD-D7ED-4F6D-B630-D22FABC791D7}" type="presOf" srcId="{675D1225-5792-4D21-9BE9-4D2089FCBFCF}" destId="{7C5F7EFE-EBBD-4F02-AB15-0A72513CCAED}" srcOrd="0" destOrd="0" presId="urn:microsoft.com/office/officeart/2005/8/layout/process1"/>
    <dgm:cxn modelId="{BB3C75DE-B150-4B14-9A67-80E8BAB5AC02}" type="presOf" srcId="{E5D03520-F36A-4D93-B50F-8EE01B150A1F}" destId="{9C939662-355D-4C65-B12D-506C4F18E82B}" srcOrd="0" destOrd="1" presId="urn:microsoft.com/office/officeart/2005/8/layout/process1"/>
    <dgm:cxn modelId="{B96350E7-E0AC-4EE4-AD51-38857839D6D7}" srcId="{AF67F89F-234D-43BC-AEF7-0E8743DDB2E8}" destId="{6F7AAE4A-B954-494F-B08A-DF2B371C723E}" srcOrd="2" destOrd="0" parTransId="{80DAB349-7822-4DBD-866A-1102BC32ECE0}" sibTransId="{8D05CBAE-B6BF-49DC-AF08-857BB5EC1D1B}"/>
    <dgm:cxn modelId="{605C74F9-BFFC-4C8C-AAC8-FEF846D05BB1}" type="presOf" srcId="{11EF3A42-ACA5-427F-A31B-089D878F76A9}" destId="{DC5B674D-3AFE-4360-91DE-45913552E666}" srcOrd="0" destOrd="1" presId="urn:microsoft.com/office/officeart/2005/8/layout/process1"/>
    <dgm:cxn modelId="{06BD93FA-D195-452D-885B-EB1429DB032B}" srcId="{6F7AAE4A-B954-494F-B08A-DF2B371C723E}" destId="{11EF3A42-ACA5-427F-A31B-089D878F76A9}" srcOrd="0" destOrd="0" parTransId="{CB3CB7C4-C335-4F96-9DA3-9EFB7C69429D}" sibTransId="{BC42DF67-F1FB-4EBA-84FD-B0EC5B0AD7DD}"/>
    <dgm:cxn modelId="{F9B606FB-987C-49A2-9EF3-EE9AC082AC44}" type="presOf" srcId="{E5A82516-865C-4FC7-87DE-BD9368A42087}" destId="{C33181F5-52B7-4235-9699-DF1287F41CD4}" srcOrd="1" destOrd="0" presId="urn:microsoft.com/office/officeart/2005/8/layout/process1"/>
    <dgm:cxn modelId="{845A62B0-181B-4CE7-948A-49BA193966E7}" type="presParOf" srcId="{FD87A1BF-9B36-4D69-B08D-78E0D8E63F9D}" destId="{7C5F7EFE-EBBD-4F02-AB15-0A72513CCAED}" srcOrd="0" destOrd="0" presId="urn:microsoft.com/office/officeart/2005/8/layout/process1"/>
    <dgm:cxn modelId="{C3265FCF-6974-4A1E-8199-B5F561EBBA62}" type="presParOf" srcId="{FD87A1BF-9B36-4D69-B08D-78E0D8E63F9D}" destId="{F31D4DFB-B966-4992-8CD8-3E5E811C2643}" srcOrd="1" destOrd="0" presId="urn:microsoft.com/office/officeart/2005/8/layout/process1"/>
    <dgm:cxn modelId="{1DA32166-D3B0-4FBA-9E55-AFD569ED3839}" type="presParOf" srcId="{F31D4DFB-B966-4992-8CD8-3E5E811C2643}" destId="{C33181F5-52B7-4235-9699-DF1287F41CD4}" srcOrd="0" destOrd="0" presId="urn:microsoft.com/office/officeart/2005/8/layout/process1"/>
    <dgm:cxn modelId="{6A8B9224-51AB-42AE-A88D-7AC14BAB88AC}" type="presParOf" srcId="{FD87A1BF-9B36-4D69-B08D-78E0D8E63F9D}" destId="{9C939662-355D-4C65-B12D-506C4F18E82B}" srcOrd="2" destOrd="0" presId="urn:microsoft.com/office/officeart/2005/8/layout/process1"/>
    <dgm:cxn modelId="{4A26EA04-1959-4D22-BED0-4B75B06E0154}" type="presParOf" srcId="{FD87A1BF-9B36-4D69-B08D-78E0D8E63F9D}" destId="{43A8F3FC-840D-4283-BE55-62ADFEC57391}" srcOrd="3" destOrd="0" presId="urn:microsoft.com/office/officeart/2005/8/layout/process1"/>
    <dgm:cxn modelId="{F6D2B10B-C654-4B1E-9519-C581FFBC102B}" type="presParOf" srcId="{43A8F3FC-840D-4283-BE55-62ADFEC57391}" destId="{5AE110E5-E164-4395-B754-FDFC6E2BE156}" srcOrd="0" destOrd="0" presId="urn:microsoft.com/office/officeart/2005/8/layout/process1"/>
    <dgm:cxn modelId="{BBAA06B8-F0FB-42F1-A082-EA28F2F3EC7E}" type="presParOf" srcId="{FD87A1BF-9B36-4D69-B08D-78E0D8E63F9D}" destId="{DC5B674D-3AFE-4360-91DE-45913552E66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F7EFE-EBBD-4F02-AB15-0A72513CCAED}">
      <dsp:nvSpPr>
        <dsp:cNvPr id="0" name=""/>
        <dsp:cNvSpPr/>
      </dsp:nvSpPr>
      <dsp:spPr>
        <a:xfrm>
          <a:off x="19274" y="3221796"/>
          <a:ext cx="5761062" cy="345663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latin typeface="Poppins" panose="00000500000000000000" pitchFamily="2" charset="0"/>
              <a:cs typeface="Poppins" panose="00000500000000000000" pitchFamily="2" charset="0"/>
            </a:rPr>
            <a:t>Growth Phase</a:t>
          </a:r>
        </a:p>
        <a:p>
          <a:pPr marL="285750" lvl="1" indent="-285750" algn="l" defTabSz="1289050">
            <a:lnSpc>
              <a:spcPct val="90000"/>
            </a:lnSpc>
            <a:spcBef>
              <a:spcPct val="0"/>
            </a:spcBef>
            <a:spcAft>
              <a:spcPct val="15000"/>
            </a:spcAft>
            <a:buChar char="•"/>
          </a:pPr>
          <a:r>
            <a:rPr lang="en-US" sz="2900" kern="1200" dirty="0">
              <a:latin typeface="Poppins" panose="00000500000000000000" pitchFamily="2" charset="0"/>
              <a:cs typeface="Poppins" panose="00000500000000000000" pitchFamily="2" charset="0"/>
            </a:rPr>
            <a:t>Determining Product-Market Fit</a:t>
          </a:r>
        </a:p>
      </dsp:txBody>
      <dsp:txXfrm>
        <a:off x="120515" y="3323037"/>
        <a:ext cx="5558580" cy="3254155"/>
      </dsp:txXfrm>
    </dsp:sp>
    <dsp:sp modelId="{F31D4DFB-B966-4992-8CD8-3E5E811C2643}">
      <dsp:nvSpPr>
        <dsp:cNvPr id="0" name=""/>
        <dsp:cNvSpPr/>
      </dsp:nvSpPr>
      <dsp:spPr>
        <a:xfrm>
          <a:off x="6356444" y="4235743"/>
          <a:ext cx="1221345" cy="142874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latin typeface="Poppins" panose="00000500000000000000" pitchFamily="2" charset="0"/>
            <a:cs typeface="Poppins" panose="00000500000000000000" pitchFamily="2" charset="0"/>
          </a:endParaRPr>
        </a:p>
      </dsp:txBody>
      <dsp:txXfrm>
        <a:off x="6356444" y="4521492"/>
        <a:ext cx="854942" cy="857245"/>
      </dsp:txXfrm>
    </dsp:sp>
    <dsp:sp modelId="{9C939662-355D-4C65-B12D-506C4F18E82B}">
      <dsp:nvSpPr>
        <dsp:cNvPr id="0" name=""/>
        <dsp:cNvSpPr/>
      </dsp:nvSpPr>
      <dsp:spPr>
        <a:xfrm>
          <a:off x="8084763" y="3221796"/>
          <a:ext cx="5761062" cy="3456637"/>
        </a:xfrm>
        <a:prstGeom prst="roundRect">
          <a:avLst>
            <a:gd name="adj" fmla="val 10000"/>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latin typeface="Poppins" panose="00000500000000000000" pitchFamily="2" charset="0"/>
              <a:cs typeface="Poppins" panose="00000500000000000000" pitchFamily="2" charset="0"/>
            </a:rPr>
            <a:t>Scaling Phase</a:t>
          </a:r>
        </a:p>
        <a:p>
          <a:pPr marL="285750" lvl="1" indent="-285750" algn="l" defTabSz="1289050">
            <a:lnSpc>
              <a:spcPct val="90000"/>
            </a:lnSpc>
            <a:spcBef>
              <a:spcPct val="0"/>
            </a:spcBef>
            <a:spcAft>
              <a:spcPct val="15000"/>
            </a:spcAft>
            <a:buChar char="•"/>
          </a:pPr>
          <a:r>
            <a:rPr lang="en-US" sz="2900" kern="1200" dirty="0">
              <a:latin typeface="Poppins" panose="00000500000000000000" pitchFamily="2" charset="0"/>
              <a:cs typeface="Poppins" panose="00000500000000000000" pitchFamily="2" charset="0"/>
            </a:rPr>
            <a:t>Building systems to grow efficiently</a:t>
          </a:r>
        </a:p>
        <a:p>
          <a:pPr marL="285750" lvl="1" indent="-285750" algn="l" defTabSz="1289050">
            <a:lnSpc>
              <a:spcPct val="90000"/>
            </a:lnSpc>
            <a:spcBef>
              <a:spcPct val="0"/>
            </a:spcBef>
            <a:spcAft>
              <a:spcPct val="15000"/>
            </a:spcAft>
            <a:buChar char="•"/>
          </a:pPr>
          <a:r>
            <a:rPr lang="en-US" sz="2900" kern="1200" dirty="0">
              <a:latin typeface="Poppins" panose="00000500000000000000" pitchFamily="2" charset="0"/>
              <a:cs typeface="Poppins" panose="00000500000000000000" pitchFamily="2" charset="0"/>
            </a:rPr>
            <a:t>Expanding market reach to drive valuation</a:t>
          </a:r>
        </a:p>
      </dsp:txBody>
      <dsp:txXfrm>
        <a:off x="8186004" y="3323037"/>
        <a:ext cx="5558580" cy="3254155"/>
      </dsp:txXfrm>
    </dsp:sp>
    <dsp:sp modelId="{43A8F3FC-840D-4283-BE55-62ADFEC57391}">
      <dsp:nvSpPr>
        <dsp:cNvPr id="0" name=""/>
        <dsp:cNvSpPr/>
      </dsp:nvSpPr>
      <dsp:spPr>
        <a:xfrm>
          <a:off x="14421932" y="4235743"/>
          <a:ext cx="1221345" cy="1428743"/>
        </a:xfrm>
        <a:prstGeom prst="rightArrow">
          <a:avLst>
            <a:gd name="adj1" fmla="val 60000"/>
            <a:gd name="adj2" fmla="val 50000"/>
          </a:avLst>
        </a:prstGeom>
        <a:solidFill>
          <a:schemeClr val="accent3">
            <a:hueOff val="10986542"/>
            <a:satOff val="26396"/>
            <a:lumOff val="-2647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latin typeface="Poppins" panose="00000500000000000000" pitchFamily="2" charset="0"/>
            <a:cs typeface="Poppins" panose="00000500000000000000" pitchFamily="2" charset="0"/>
          </a:endParaRPr>
        </a:p>
      </dsp:txBody>
      <dsp:txXfrm>
        <a:off x="14421932" y="4521492"/>
        <a:ext cx="854942" cy="857245"/>
      </dsp:txXfrm>
    </dsp:sp>
    <dsp:sp modelId="{DC5B674D-3AFE-4360-91DE-45913552E666}">
      <dsp:nvSpPr>
        <dsp:cNvPr id="0" name=""/>
        <dsp:cNvSpPr/>
      </dsp:nvSpPr>
      <dsp:spPr>
        <a:xfrm>
          <a:off x="16150251" y="3221796"/>
          <a:ext cx="5761062" cy="3456637"/>
        </a:xfrm>
        <a:prstGeom prst="roundRect">
          <a:avLst>
            <a:gd name="adj" fmla="val 10000"/>
          </a:avLst>
        </a:prstGeom>
        <a:solidFill>
          <a:schemeClr val="accent3">
            <a:hueOff val="10986542"/>
            <a:satOff val="26396"/>
            <a:lumOff val="-2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latin typeface="Poppins" panose="00000500000000000000" pitchFamily="2" charset="0"/>
              <a:cs typeface="Poppins" panose="00000500000000000000" pitchFamily="2" charset="0"/>
            </a:rPr>
            <a:t>Venture Valuation Phase</a:t>
          </a:r>
        </a:p>
        <a:p>
          <a:pPr marL="285750" lvl="1" indent="-285750" algn="l" defTabSz="1289050">
            <a:lnSpc>
              <a:spcPct val="90000"/>
            </a:lnSpc>
            <a:spcBef>
              <a:spcPct val="0"/>
            </a:spcBef>
            <a:spcAft>
              <a:spcPct val="15000"/>
            </a:spcAft>
            <a:buChar char="•"/>
          </a:pPr>
          <a:r>
            <a:rPr lang="en-US" sz="2900" kern="1200" dirty="0">
              <a:latin typeface="Poppins" panose="00000500000000000000" pitchFamily="2" charset="0"/>
              <a:cs typeface="Poppins" panose="00000500000000000000" pitchFamily="2" charset="0"/>
            </a:rPr>
            <a:t>Positioning for exit, sale, or strategic partnerships</a:t>
          </a:r>
        </a:p>
      </dsp:txBody>
      <dsp:txXfrm>
        <a:off x="16251492" y="3323037"/>
        <a:ext cx="5558580" cy="3254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F7EFE-EBBD-4F02-AB15-0A72513CCAED}">
      <dsp:nvSpPr>
        <dsp:cNvPr id="0" name=""/>
        <dsp:cNvSpPr/>
      </dsp:nvSpPr>
      <dsp:spPr>
        <a:xfrm>
          <a:off x="19274" y="3221796"/>
          <a:ext cx="5761062" cy="345663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latin typeface="Poppins" panose="00000500000000000000" pitchFamily="2" charset="0"/>
              <a:cs typeface="Poppins" panose="00000500000000000000" pitchFamily="2" charset="0"/>
            </a:rPr>
            <a:t>Growth Phase</a:t>
          </a:r>
        </a:p>
        <a:p>
          <a:pPr marL="285750" lvl="1" indent="-285750" algn="l" defTabSz="1289050">
            <a:lnSpc>
              <a:spcPct val="90000"/>
            </a:lnSpc>
            <a:spcBef>
              <a:spcPct val="0"/>
            </a:spcBef>
            <a:spcAft>
              <a:spcPct val="15000"/>
            </a:spcAft>
            <a:buChar char="•"/>
          </a:pPr>
          <a:r>
            <a:rPr lang="en-US" sz="2900" kern="1200" dirty="0">
              <a:latin typeface="Poppins" panose="00000500000000000000" pitchFamily="2" charset="0"/>
              <a:cs typeface="Poppins" panose="00000500000000000000" pitchFamily="2" charset="0"/>
            </a:rPr>
            <a:t>Determining Product-Market Fit</a:t>
          </a:r>
        </a:p>
      </dsp:txBody>
      <dsp:txXfrm>
        <a:off x="120515" y="3323037"/>
        <a:ext cx="5558580" cy="3254155"/>
      </dsp:txXfrm>
    </dsp:sp>
    <dsp:sp modelId="{F31D4DFB-B966-4992-8CD8-3E5E811C2643}">
      <dsp:nvSpPr>
        <dsp:cNvPr id="0" name=""/>
        <dsp:cNvSpPr/>
      </dsp:nvSpPr>
      <dsp:spPr>
        <a:xfrm>
          <a:off x="6356444" y="4235743"/>
          <a:ext cx="1221345" cy="1428743"/>
        </a:xfrm>
        <a:prstGeom prst="rightArrow">
          <a:avLst>
            <a:gd name="adj1" fmla="val 60000"/>
            <a:gd name="adj2" fmla="val 50000"/>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latin typeface="Poppins" panose="00000500000000000000" pitchFamily="2" charset="0"/>
            <a:cs typeface="Poppins" panose="00000500000000000000" pitchFamily="2" charset="0"/>
          </a:endParaRPr>
        </a:p>
      </dsp:txBody>
      <dsp:txXfrm>
        <a:off x="6356444" y="4521492"/>
        <a:ext cx="854942" cy="857245"/>
      </dsp:txXfrm>
    </dsp:sp>
    <dsp:sp modelId="{9C939662-355D-4C65-B12D-506C4F18E82B}">
      <dsp:nvSpPr>
        <dsp:cNvPr id="0" name=""/>
        <dsp:cNvSpPr/>
      </dsp:nvSpPr>
      <dsp:spPr>
        <a:xfrm>
          <a:off x="8084763" y="3221796"/>
          <a:ext cx="5761062" cy="345663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latin typeface="Poppins" panose="00000500000000000000" pitchFamily="2" charset="0"/>
              <a:cs typeface="Poppins" panose="00000500000000000000" pitchFamily="2" charset="0"/>
            </a:rPr>
            <a:t>Scaling Phase</a:t>
          </a:r>
        </a:p>
        <a:p>
          <a:pPr marL="285750" lvl="1" indent="-285750" algn="l" defTabSz="1289050">
            <a:lnSpc>
              <a:spcPct val="90000"/>
            </a:lnSpc>
            <a:spcBef>
              <a:spcPct val="0"/>
            </a:spcBef>
            <a:spcAft>
              <a:spcPct val="15000"/>
            </a:spcAft>
            <a:buChar char="•"/>
          </a:pPr>
          <a:r>
            <a:rPr lang="en-US" sz="2900" kern="1200" dirty="0">
              <a:latin typeface="Poppins" panose="00000500000000000000" pitchFamily="2" charset="0"/>
              <a:cs typeface="Poppins" panose="00000500000000000000" pitchFamily="2" charset="0"/>
            </a:rPr>
            <a:t>Building systems to grow efficiently</a:t>
          </a:r>
        </a:p>
        <a:p>
          <a:pPr marL="285750" lvl="1" indent="-285750" algn="l" defTabSz="1289050">
            <a:lnSpc>
              <a:spcPct val="90000"/>
            </a:lnSpc>
            <a:spcBef>
              <a:spcPct val="0"/>
            </a:spcBef>
            <a:spcAft>
              <a:spcPct val="15000"/>
            </a:spcAft>
            <a:buChar char="•"/>
          </a:pPr>
          <a:r>
            <a:rPr lang="en-US" sz="2900" kern="1200" dirty="0">
              <a:latin typeface="Poppins" panose="00000500000000000000" pitchFamily="2" charset="0"/>
              <a:cs typeface="Poppins" panose="00000500000000000000" pitchFamily="2" charset="0"/>
            </a:rPr>
            <a:t>Expanding market reach to drive valuation</a:t>
          </a:r>
        </a:p>
      </dsp:txBody>
      <dsp:txXfrm>
        <a:off x="8186004" y="3323037"/>
        <a:ext cx="5558580" cy="3254155"/>
      </dsp:txXfrm>
    </dsp:sp>
    <dsp:sp modelId="{43A8F3FC-840D-4283-BE55-62ADFEC57391}">
      <dsp:nvSpPr>
        <dsp:cNvPr id="0" name=""/>
        <dsp:cNvSpPr/>
      </dsp:nvSpPr>
      <dsp:spPr>
        <a:xfrm>
          <a:off x="14421932" y="4235743"/>
          <a:ext cx="1221345" cy="1428743"/>
        </a:xfrm>
        <a:prstGeom prst="rightArrow">
          <a:avLst>
            <a:gd name="adj1" fmla="val 60000"/>
            <a:gd name="adj2" fmla="val 50000"/>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latin typeface="Poppins" panose="00000500000000000000" pitchFamily="2" charset="0"/>
            <a:cs typeface="Poppins" panose="00000500000000000000" pitchFamily="2" charset="0"/>
          </a:endParaRPr>
        </a:p>
      </dsp:txBody>
      <dsp:txXfrm>
        <a:off x="14421932" y="4521492"/>
        <a:ext cx="854942" cy="857245"/>
      </dsp:txXfrm>
    </dsp:sp>
    <dsp:sp modelId="{DC5B674D-3AFE-4360-91DE-45913552E666}">
      <dsp:nvSpPr>
        <dsp:cNvPr id="0" name=""/>
        <dsp:cNvSpPr/>
      </dsp:nvSpPr>
      <dsp:spPr>
        <a:xfrm>
          <a:off x="16150251" y="3221796"/>
          <a:ext cx="5761062" cy="345663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latin typeface="Poppins" panose="00000500000000000000" pitchFamily="2" charset="0"/>
              <a:cs typeface="Poppins" panose="00000500000000000000" pitchFamily="2" charset="0"/>
            </a:rPr>
            <a:t>Venture Valuation Phase</a:t>
          </a:r>
        </a:p>
        <a:p>
          <a:pPr marL="285750" lvl="1" indent="-285750" algn="l" defTabSz="1289050">
            <a:lnSpc>
              <a:spcPct val="90000"/>
            </a:lnSpc>
            <a:spcBef>
              <a:spcPct val="0"/>
            </a:spcBef>
            <a:spcAft>
              <a:spcPct val="15000"/>
            </a:spcAft>
            <a:buChar char="•"/>
          </a:pPr>
          <a:r>
            <a:rPr lang="en-US" sz="2900" kern="1200" dirty="0">
              <a:latin typeface="Poppins" panose="00000500000000000000" pitchFamily="2" charset="0"/>
              <a:cs typeface="Poppins" panose="00000500000000000000" pitchFamily="2" charset="0"/>
            </a:rPr>
            <a:t>Positioning for exit, sale, or strategic partnerships</a:t>
          </a:r>
        </a:p>
      </dsp:txBody>
      <dsp:txXfrm>
        <a:off x="16251492" y="3323037"/>
        <a:ext cx="5558580" cy="3254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F7EFE-EBBD-4F02-AB15-0A72513CCAED}">
      <dsp:nvSpPr>
        <dsp:cNvPr id="0" name=""/>
        <dsp:cNvSpPr/>
      </dsp:nvSpPr>
      <dsp:spPr>
        <a:xfrm>
          <a:off x="19274" y="3221796"/>
          <a:ext cx="5761062" cy="345663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latin typeface="Poppins" panose="00000500000000000000" pitchFamily="2" charset="0"/>
              <a:cs typeface="Poppins" panose="00000500000000000000" pitchFamily="2" charset="0"/>
            </a:rPr>
            <a:t>Growth Phase</a:t>
          </a:r>
        </a:p>
        <a:p>
          <a:pPr marL="285750" lvl="1" indent="-285750" algn="l" defTabSz="1289050">
            <a:lnSpc>
              <a:spcPct val="90000"/>
            </a:lnSpc>
            <a:spcBef>
              <a:spcPct val="0"/>
            </a:spcBef>
            <a:spcAft>
              <a:spcPct val="15000"/>
            </a:spcAft>
            <a:buChar char="•"/>
          </a:pPr>
          <a:r>
            <a:rPr lang="en-US" sz="2900" kern="1200" dirty="0">
              <a:latin typeface="Poppins" panose="00000500000000000000" pitchFamily="2" charset="0"/>
              <a:cs typeface="Poppins" panose="00000500000000000000" pitchFamily="2" charset="0"/>
            </a:rPr>
            <a:t>Determining Product-Market Fit</a:t>
          </a:r>
        </a:p>
      </dsp:txBody>
      <dsp:txXfrm>
        <a:off x="120515" y="3323037"/>
        <a:ext cx="5558580" cy="3254155"/>
      </dsp:txXfrm>
    </dsp:sp>
    <dsp:sp modelId="{F31D4DFB-B966-4992-8CD8-3E5E811C2643}">
      <dsp:nvSpPr>
        <dsp:cNvPr id="0" name=""/>
        <dsp:cNvSpPr/>
      </dsp:nvSpPr>
      <dsp:spPr>
        <a:xfrm>
          <a:off x="6356444" y="4235743"/>
          <a:ext cx="1221345" cy="1428743"/>
        </a:xfrm>
        <a:prstGeom prst="rightArrow">
          <a:avLst>
            <a:gd name="adj1" fmla="val 60000"/>
            <a:gd name="adj2" fmla="val 50000"/>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latin typeface="Poppins" panose="00000500000000000000" pitchFamily="2" charset="0"/>
            <a:cs typeface="Poppins" panose="00000500000000000000" pitchFamily="2" charset="0"/>
          </a:endParaRPr>
        </a:p>
      </dsp:txBody>
      <dsp:txXfrm>
        <a:off x="6356444" y="4521492"/>
        <a:ext cx="854942" cy="857245"/>
      </dsp:txXfrm>
    </dsp:sp>
    <dsp:sp modelId="{9C939662-355D-4C65-B12D-506C4F18E82B}">
      <dsp:nvSpPr>
        <dsp:cNvPr id="0" name=""/>
        <dsp:cNvSpPr/>
      </dsp:nvSpPr>
      <dsp:spPr>
        <a:xfrm>
          <a:off x="8084763" y="3221796"/>
          <a:ext cx="5761062" cy="3456637"/>
        </a:xfrm>
        <a:prstGeom prst="roundRect">
          <a:avLst>
            <a:gd name="adj" fmla="val 10000"/>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latin typeface="Poppins" panose="00000500000000000000" pitchFamily="2" charset="0"/>
              <a:cs typeface="Poppins" panose="00000500000000000000" pitchFamily="2" charset="0"/>
            </a:rPr>
            <a:t>Scaling Phase</a:t>
          </a:r>
        </a:p>
        <a:p>
          <a:pPr marL="285750" lvl="1" indent="-285750" algn="l" defTabSz="1289050">
            <a:lnSpc>
              <a:spcPct val="90000"/>
            </a:lnSpc>
            <a:spcBef>
              <a:spcPct val="0"/>
            </a:spcBef>
            <a:spcAft>
              <a:spcPct val="15000"/>
            </a:spcAft>
            <a:buChar char="•"/>
          </a:pPr>
          <a:r>
            <a:rPr lang="en-US" sz="2900" kern="1200" dirty="0">
              <a:latin typeface="Poppins" panose="00000500000000000000" pitchFamily="2" charset="0"/>
              <a:cs typeface="Poppins" panose="00000500000000000000" pitchFamily="2" charset="0"/>
            </a:rPr>
            <a:t>Building systems to grow efficiently</a:t>
          </a:r>
        </a:p>
        <a:p>
          <a:pPr marL="285750" lvl="1" indent="-285750" algn="l" defTabSz="1289050">
            <a:lnSpc>
              <a:spcPct val="90000"/>
            </a:lnSpc>
            <a:spcBef>
              <a:spcPct val="0"/>
            </a:spcBef>
            <a:spcAft>
              <a:spcPct val="15000"/>
            </a:spcAft>
            <a:buChar char="•"/>
          </a:pPr>
          <a:r>
            <a:rPr lang="en-US" sz="2900" kern="1200" dirty="0">
              <a:latin typeface="Poppins" panose="00000500000000000000" pitchFamily="2" charset="0"/>
              <a:cs typeface="Poppins" panose="00000500000000000000" pitchFamily="2" charset="0"/>
            </a:rPr>
            <a:t>Expanding market reach to drive valuation</a:t>
          </a:r>
        </a:p>
      </dsp:txBody>
      <dsp:txXfrm>
        <a:off x="8186004" y="3323037"/>
        <a:ext cx="5558580" cy="3254155"/>
      </dsp:txXfrm>
    </dsp:sp>
    <dsp:sp modelId="{43A8F3FC-840D-4283-BE55-62ADFEC57391}">
      <dsp:nvSpPr>
        <dsp:cNvPr id="0" name=""/>
        <dsp:cNvSpPr/>
      </dsp:nvSpPr>
      <dsp:spPr>
        <a:xfrm>
          <a:off x="14421932" y="4235743"/>
          <a:ext cx="1221345" cy="1428743"/>
        </a:xfrm>
        <a:prstGeom prst="rightArrow">
          <a:avLst>
            <a:gd name="adj1" fmla="val 60000"/>
            <a:gd name="adj2" fmla="val 50000"/>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latin typeface="Poppins" panose="00000500000000000000" pitchFamily="2" charset="0"/>
            <a:cs typeface="Poppins" panose="00000500000000000000" pitchFamily="2" charset="0"/>
          </a:endParaRPr>
        </a:p>
      </dsp:txBody>
      <dsp:txXfrm>
        <a:off x="14421932" y="4521492"/>
        <a:ext cx="854942" cy="857245"/>
      </dsp:txXfrm>
    </dsp:sp>
    <dsp:sp modelId="{DC5B674D-3AFE-4360-91DE-45913552E666}">
      <dsp:nvSpPr>
        <dsp:cNvPr id="0" name=""/>
        <dsp:cNvSpPr/>
      </dsp:nvSpPr>
      <dsp:spPr>
        <a:xfrm>
          <a:off x="16150251" y="3221796"/>
          <a:ext cx="5761062" cy="345663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latin typeface="Poppins" panose="00000500000000000000" pitchFamily="2" charset="0"/>
              <a:cs typeface="Poppins" panose="00000500000000000000" pitchFamily="2" charset="0"/>
            </a:rPr>
            <a:t>Venture Valuation Phase</a:t>
          </a:r>
        </a:p>
        <a:p>
          <a:pPr marL="285750" lvl="1" indent="-285750" algn="l" defTabSz="1289050">
            <a:lnSpc>
              <a:spcPct val="90000"/>
            </a:lnSpc>
            <a:spcBef>
              <a:spcPct val="0"/>
            </a:spcBef>
            <a:spcAft>
              <a:spcPct val="15000"/>
            </a:spcAft>
            <a:buChar char="•"/>
          </a:pPr>
          <a:r>
            <a:rPr lang="en-US" sz="2900" kern="1200" dirty="0">
              <a:latin typeface="Poppins" panose="00000500000000000000" pitchFamily="2" charset="0"/>
              <a:cs typeface="Poppins" panose="00000500000000000000" pitchFamily="2" charset="0"/>
            </a:rPr>
            <a:t>Positioning for exit, sale, or strategic partnerships</a:t>
          </a:r>
        </a:p>
      </dsp:txBody>
      <dsp:txXfrm>
        <a:off x="16251492" y="3323037"/>
        <a:ext cx="5558580" cy="3254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F7EFE-EBBD-4F02-AB15-0A72513CCAED}">
      <dsp:nvSpPr>
        <dsp:cNvPr id="0" name=""/>
        <dsp:cNvSpPr/>
      </dsp:nvSpPr>
      <dsp:spPr>
        <a:xfrm>
          <a:off x="19274" y="3221796"/>
          <a:ext cx="5761062" cy="345663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latin typeface="Poppins" panose="00000500000000000000" pitchFamily="2" charset="0"/>
              <a:cs typeface="Poppins" panose="00000500000000000000" pitchFamily="2" charset="0"/>
            </a:rPr>
            <a:t>Growth Phase</a:t>
          </a:r>
        </a:p>
        <a:p>
          <a:pPr marL="285750" lvl="1" indent="-285750" algn="l" defTabSz="1289050">
            <a:lnSpc>
              <a:spcPct val="90000"/>
            </a:lnSpc>
            <a:spcBef>
              <a:spcPct val="0"/>
            </a:spcBef>
            <a:spcAft>
              <a:spcPct val="15000"/>
            </a:spcAft>
            <a:buChar char="•"/>
          </a:pPr>
          <a:r>
            <a:rPr lang="en-US" sz="2900" kern="1200" dirty="0">
              <a:latin typeface="Poppins" panose="00000500000000000000" pitchFamily="2" charset="0"/>
              <a:cs typeface="Poppins" panose="00000500000000000000" pitchFamily="2" charset="0"/>
            </a:rPr>
            <a:t>Determining Product-Market Fit</a:t>
          </a:r>
        </a:p>
      </dsp:txBody>
      <dsp:txXfrm>
        <a:off x="120515" y="3323037"/>
        <a:ext cx="5558580" cy="3254155"/>
      </dsp:txXfrm>
    </dsp:sp>
    <dsp:sp modelId="{F31D4DFB-B966-4992-8CD8-3E5E811C2643}">
      <dsp:nvSpPr>
        <dsp:cNvPr id="0" name=""/>
        <dsp:cNvSpPr/>
      </dsp:nvSpPr>
      <dsp:spPr>
        <a:xfrm>
          <a:off x="6356444" y="4235743"/>
          <a:ext cx="1221345" cy="1428743"/>
        </a:xfrm>
        <a:prstGeom prst="rightArrow">
          <a:avLst>
            <a:gd name="adj1" fmla="val 60000"/>
            <a:gd name="adj2" fmla="val 50000"/>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latin typeface="Poppins" panose="00000500000000000000" pitchFamily="2" charset="0"/>
            <a:cs typeface="Poppins" panose="00000500000000000000" pitchFamily="2" charset="0"/>
          </a:endParaRPr>
        </a:p>
      </dsp:txBody>
      <dsp:txXfrm>
        <a:off x="6356444" y="4521492"/>
        <a:ext cx="854942" cy="857245"/>
      </dsp:txXfrm>
    </dsp:sp>
    <dsp:sp modelId="{9C939662-355D-4C65-B12D-506C4F18E82B}">
      <dsp:nvSpPr>
        <dsp:cNvPr id="0" name=""/>
        <dsp:cNvSpPr/>
      </dsp:nvSpPr>
      <dsp:spPr>
        <a:xfrm>
          <a:off x="8084763" y="3221796"/>
          <a:ext cx="5761062" cy="3456637"/>
        </a:xfrm>
        <a:prstGeom prst="roundRect">
          <a:avLst>
            <a:gd name="adj" fmla="val 1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latin typeface="Poppins" panose="00000500000000000000" pitchFamily="2" charset="0"/>
              <a:cs typeface="Poppins" panose="00000500000000000000" pitchFamily="2" charset="0"/>
            </a:rPr>
            <a:t>Scaling Phase</a:t>
          </a:r>
        </a:p>
        <a:p>
          <a:pPr marL="285750" lvl="1" indent="-285750" algn="l" defTabSz="1289050">
            <a:lnSpc>
              <a:spcPct val="90000"/>
            </a:lnSpc>
            <a:spcBef>
              <a:spcPct val="0"/>
            </a:spcBef>
            <a:spcAft>
              <a:spcPct val="15000"/>
            </a:spcAft>
            <a:buChar char="•"/>
          </a:pPr>
          <a:r>
            <a:rPr lang="en-US" sz="2900" kern="1200" dirty="0">
              <a:latin typeface="Poppins" panose="00000500000000000000" pitchFamily="2" charset="0"/>
              <a:cs typeface="Poppins" panose="00000500000000000000" pitchFamily="2" charset="0"/>
            </a:rPr>
            <a:t>Building systems to grow efficiently</a:t>
          </a:r>
        </a:p>
        <a:p>
          <a:pPr marL="285750" lvl="1" indent="-285750" algn="l" defTabSz="1289050">
            <a:lnSpc>
              <a:spcPct val="90000"/>
            </a:lnSpc>
            <a:spcBef>
              <a:spcPct val="0"/>
            </a:spcBef>
            <a:spcAft>
              <a:spcPct val="15000"/>
            </a:spcAft>
            <a:buChar char="•"/>
          </a:pPr>
          <a:r>
            <a:rPr lang="en-US" sz="2900" kern="1200" dirty="0">
              <a:latin typeface="Poppins" panose="00000500000000000000" pitchFamily="2" charset="0"/>
              <a:cs typeface="Poppins" panose="00000500000000000000" pitchFamily="2" charset="0"/>
            </a:rPr>
            <a:t>Expanding market reach to drive valuation</a:t>
          </a:r>
        </a:p>
      </dsp:txBody>
      <dsp:txXfrm>
        <a:off x="8186004" y="3323037"/>
        <a:ext cx="5558580" cy="3254155"/>
      </dsp:txXfrm>
    </dsp:sp>
    <dsp:sp modelId="{43A8F3FC-840D-4283-BE55-62ADFEC57391}">
      <dsp:nvSpPr>
        <dsp:cNvPr id="0" name=""/>
        <dsp:cNvSpPr/>
      </dsp:nvSpPr>
      <dsp:spPr>
        <a:xfrm>
          <a:off x="14421932" y="4235743"/>
          <a:ext cx="1221345" cy="1428743"/>
        </a:xfrm>
        <a:prstGeom prst="rightArrow">
          <a:avLst>
            <a:gd name="adj1" fmla="val 60000"/>
            <a:gd name="adj2" fmla="val 50000"/>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latin typeface="Poppins" panose="00000500000000000000" pitchFamily="2" charset="0"/>
            <a:cs typeface="Poppins" panose="00000500000000000000" pitchFamily="2" charset="0"/>
          </a:endParaRPr>
        </a:p>
      </dsp:txBody>
      <dsp:txXfrm>
        <a:off x="14421932" y="4521492"/>
        <a:ext cx="854942" cy="857245"/>
      </dsp:txXfrm>
    </dsp:sp>
    <dsp:sp modelId="{DC5B674D-3AFE-4360-91DE-45913552E666}">
      <dsp:nvSpPr>
        <dsp:cNvPr id="0" name=""/>
        <dsp:cNvSpPr/>
      </dsp:nvSpPr>
      <dsp:spPr>
        <a:xfrm>
          <a:off x="16150251" y="3221796"/>
          <a:ext cx="5761062" cy="3456637"/>
        </a:xfrm>
        <a:prstGeom prst="roundRect">
          <a:avLst>
            <a:gd name="adj" fmla="val 10000"/>
          </a:avLst>
        </a:prstGeom>
        <a:solidFill>
          <a:schemeClr val="accent3">
            <a:hueOff val="10986542"/>
            <a:satOff val="26396"/>
            <a:lumOff val="-2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latin typeface="Poppins" panose="00000500000000000000" pitchFamily="2" charset="0"/>
              <a:cs typeface="Poppins" panose="00000500000000000000" pitchFamily="2" charset="0"/>
            </a:rPr>
            <a:t>Venture Valuation Phase</a:t>
          </a:r>
        </a:p>
        <a:p>
          <a:pPr marL="285750" lvl="1" indent="-285750" algn="l" defTabSz="1289050">
            <a:lnSpc>
              <a:spcPct val="90000"/>
            </a:lnSpc>
            <a:spcBef>
              <a:spcPct val="0"/>
            </a:spcBef>
            <a:spcAft>
              <a:spcPct val="15000"/>
            </a:spcAft>
            <a:buChar char="•"/>
          </a:pPr>
          <a:r>
            <a:rPr lang="en-US" sz="2900" kern="1200" dirty="0">
              <a:latin typeface="Poppins" panose="00000500000000000000" pitchFamily="2" charset="0"/>
              <a:cs typeface="Poppins" panose="00000500000000000000" pitchFamily="2" charset="0"/>
            </a:rPr>
            <a:t>Positioning for exit, sale, or strategic partnerships</a:t>
          </a:r>
        </a:p>
      </dsp:txBody>
      <dsp:txXfrm>
        <a:off x="16251492" y="3323037"/>
        <a:ext cx="5558580" cy="325415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7E51A5-B478-1E40-8CBB-0DAA8831E99D}" type="datetimeFigureOut">
              <a:rPr lang="en-US" smtClean="0"/>
              <a:t>11/2/2025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AAD578-DED7-9640-8F31-2B6A02B2A2D3}" type="slidenum">
              <a:rPr lang="en-US" smtClean="0"/>
              <a:t>‹#›</a:t>
            </a:fld>
            <a:endParaRPr lang="en-US"/>
          </a:p>
        </p:txBody>
      </p:sp>
    </p:spTree>
    <p:extLst>
      <p:ext uri="{BB962C8B-B14F-4D97-AF65-F5344CB8AC3E}">
        <p14:creationId xmlns:p14="http://schemas.microsoft.com/office/powerpoint/2010/main" val="3475778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ED587F-861E-6740-9643-E3DDAE89B8D6}" type="datetimeFigureOut">
              <a:rPr lang="en-US" smtClean="0"/>
              <a:t>11/2/2025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32F50-0B60-B34B-8422-4E195A5AE2C1}" type="slidenum">
              <a:rPr lang="en-US" smtClean="0"/>
              <a:t>‹#›</a:t>
            </a:fld>
            <a:endParaRPr lang="en-US"/>
          </a:p>
        </p:txBody>
      </p:sp>
    </p:spTree>
    <p:extLst>
      <p:ext uri="{BB962C8B-B14F-4D97-AF65-F5344CB8AC3E}">
        <p14:creationId xmlns:p14="http://schemas.microsoft.com/office/powerpoint/2010/main" val="1568543287"/>
      </p:ext>
    </p:extLst>
  </p:cSld>
  <p:clrMap bg1="lt1" tx1="dk1" bg2="lt2" tx2="dk2" accent1="accent1" accent2="accent2" accent3="accent3" accent4="accent4" accent5="accent5" accent6="accent6" hlink="hlink" folHlink="folHlink"/>
  <p:notesStyle>
    <a:lvl1pPr marL="0" algn="l" defTabSz="1613733" rtl="0" eaLnBrk="1" latinLnBrk="0" hangingPunct="1">
      <a:defRPr sz="2118" kern="1200">
        <a:solidFill>
          <a:schemeClr val="tx1"/>
        </a:solidFill>
        <a:latin typeface="+mn-lt"/>
        <a:ea typeface="+mn-ea"/>
        <a:cs typeface="+mn-cs"/>
      </a:defRPr>
    </a:lvl1pPr>
    <a:lvl2pPr marL="806867" algn="l" defTabSz="1613733" rtl="0" eaLnBrk="1" latinLnBrk="0" hangingPunct="1">
      <a:defRPr sz="2118" kern="1200">
        <a:solidFill>
          <a:schemeClr val="tx1"/>
        </a:solidFill>
        <a:latin typeface="+mn-lt"/>
        <a:ea typeface="+mn-ea"/>
        <a:cs typeface="+mn-cs"/>
      </a:defRPr>
    </a:lvl2pPr>
    <a:lvl3pPr marL="1613733" algn="l" defTabSz="1613733" rtl="0" eaLnBrk="1" latinLnBrk="0" hangingPunct="1">
      <a:defRPr sz="2118" kern="1200">
        <a:solidFill>
          <a:schemeClr val="tx1"/>
        </a:solidFill>
        <a:latin typeface="+mn-lt"/>
        <a:ea typeface="+mn-ea"/>
        <a:cs typeface="+mn-cs"/>
      </a:defRPr>
    </a:lvl3pPr>
    <a:lvl4pPr marL="2420600" algn="l" defTabSz="1613733" rtl="0" eaLnBrk="1" latinLnBrk="0" hangingPunct="1">
      <a:defRPr sz="2118" kern="1200">
        <a:solidFill>
          <a:schemeClr val="tx1"/>
        </a:solidFill>
        <a:latin typeface="+mn-lt"/>
        <a:ea typeface="+mn-ea"/>
        <a:cs typeface="+mn-cs"/>
      </a:defRPr>
    </a:lvl4pPr>
    <a:lvl5pPr marL="3227466" algn="l" defTabSz="1613733" rtl="0" eaLnBrk="1" latinLnBrk="0" hangingPunct="1">
      <a:defRPr sz="2118" kern="1200">
        <a:solidFill>
          <a:schemeClr val="tx1"/>
        </a:solidFill>
        <a:latin typeface="+mn-lt"/>
        <a:ea typeface="+mn-ea"/>
        <a:cs typeface="+mn-cs"/>
      </a:defRPr>
    </a:lvl5pPr>
    <a:lvl6pPr marL="4034333" algn="l" defTabSz="1613733" rtl="0" eaLnBrk="1" latinLnBrk="0" hangingPunct="1">
      <a:defRPr sz="2118" kern="1200">
        <a:solidFill>
          <a:schemeClr val="tx1"/>
        </a:solidFill>
        <a:latin typeface="+mn-lt"/>
        <a:ea typeface="+mn-ea"/>
        <a:cs typeface="+mn-cs"/>
      </a:defRPr>
    </a:lvl6pPr>
    <a:lvl7pPr marL="4841199" algn="l" defTabSz="1613733" rtl="0" eaLnBrk="1" latinLnBrk="0" hangingPunct="1">
      <a:defRPr sz="2118" kern="1200">
        <a:solidFill>
          <a:schemeClr val="tx1"/>
        </a:solidFill>
        <a:latin typeface="+mn-lt"/>
        <a:ea typeface="+mn-ea"/>
        <a:cs typeface="+mn-cs"/>
      </a:defRPr>
    </a:lvl7pPr>
    <a:lvl8pPr marL="5648066" algn="l" defTabSz="1613733" rtl="0" eaLnBrk="1" latinLnBrk="0" hangingPunct="1">
      <a:defRPr sz="2118" kern="1200">
        <a:solidFill>
          <a:schemeClr val="tx1"/>
        </a:solidFill>
        <a:latin typeface="+mn-lt"/>
        <a:ea typeface="+mn-ea"/>
        <a:cs typeface="+mn-cs"/>
      </a:defRPr>
    </a:lvl8pPr>
    <a:lvl9pPr marL="6454932" algn="l" defTabSz="1613733" rtl="0" eaLnBrk="1" latinLnBrk="0" hangingPunct="1">
      <a:defRPr sz="21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1</a:t>
            </a:fld>
            <a:endParaRPr lang="en-US"/>
          </a:p>
        </p:txBody>
      </p:sp>
    </p:spTree>
    <p:extLst>
      <p:ext uri="{BB962C8B-B14F-4D97-AF65-F5344CB8AC3E}">
        <p14:creationId xmlns:p14="http://schemas.microsoft.com/office/powerpoint/2010/main" val="2061534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Strengths</a:t>
            </a:r>
          </a:p>
          <a:p>
            <a:r>
              <a:rPr lang="en-US" dirty="0"/>
              <a:t>What are we already doing well?</a:t>
            </a:r>
          </a:p>
          <a:p>
            <a:r>
              <a:rPr lang="en-US" dirty="0"/>
              <a:t>What resources or capabilities give us an advantage?</a:t>
            </a:r>
          </a:p>
          <a:p>
            <a:r>
              <a:rPr lang="en-US" dirty="0"/>
              <a:t>What unique assets or relationships set us apart?</a:t>
            </a:r>
          </a:p>
          <a:p>
            <a:r>
              <a:rPr lang="en-US" dirty="0"/>
              <a:t>How can we leverage these strengths to create or capture more value?</a:t>
            </a:r>
          </a:p>
          <a:p>
            <a:br>
              <a:rPr lang="en-US" dirty="0"/>
            </a:br>
            <a:endParaRPr lang="en-US" dirty="0"/>
          </a:p>
          <a:p>
            <a:r>
              <a:rPr lang="en-US" b="1" dirty="0"/>
              <a:t>Weaknesses</a:t>
            </a:r>
          </a:p>
          <a:p>
            <a:r>
              <a:rPr lang="en-US" dirty="0"/>
              <a:t>Where are we limited or underperforming?</a:t>
            </a:r>
          </a:p>
          <a:p>
            <a:r>
              <a:rPr lang="en-US" dirty="0"/>
              <a:t>What internal factors could slow growth or reduce quality?</a:t>
            </a:r>
          </a:p>
          <a:p>
            <a:r>
              <a:rPr lang="en-US" dirty="0"/>
              <a:t>What skills, systems, or resources are missing?</a:t>
            </a:r>
          </a:p>
          <a:p>
            <a:r>
              <a:rPr lang="en-US" dirty="0"/>
              <a:t>How can we address or work around these weaknesses?</a:t>
            </a:r>
          </a:p>
          <a:p>
            <a:br>
              <a:rPr lang="en-US" dirty="0"/>
            </a:br>
            <a:endParaRPr lang="en-US" dirty="0"/>
          </a:p>
          <a:p>
            <a:r>
              <a:rPr lang="en-US" b="1" dirty="0"/>
              <a:t>Opportunities</a:t>
            </a:r>
          </a:p>
          <a:p>
            <a:r>
              <a:rPr lang="en-US" dirty="0"/>
              <a:t>What trends, markets, or customer needs could we tap into?</a:t>
            </a:r>
          </a:p>
          <a:p>
            <a:r>
              <a:rPr lang="en-US" dirty="0"/>
              <a:t>Are there partnerships or funding programs we could pursue?</a:t>
            </a:r>
          </a:p>
          <a:p>
            <a:r>
              <a:rPr lang="en-US" dirty="0"/>
              <a:t>What external changes (policy, technology, consumer preferences) could benefit us?</a:t>
            </a:r>
          </a:p>
          <a:p>
            <a:r>
              <a:rPr lang="en-US" dirty="0"/>
              <a:t>How can we use our strengths to capitalize on these opportunities?</a:t>
            </a:r>
          </a:p>
          <a:p>
            <a:br>
              <a:rPr lang="en-US" dirty="0"/>
            </a:br>
            <a:endParaRPr lang="en-US" dirty="0"/>
          </a:p>
          <a:p>
            <a:r>
              <a:rPr lang="en-US" b="1" dirty="0"/>
              <a:t>Threats</a:t>
            </a:r>
          </a:p>
          <a:p>
            <a:r>
              <a:rPr lang="en-US" dirty="0"/>
              <a:t>What external forces could harm or disrupt our venture?</a:t>
            </a:r>
          </a:p>
          <a:p>
            <a:r>
              <a:rPr lang="en-US" dirty="0"/>
              <a:t>Who are our main competitors, and what are they doing?</a:t>
            </a:r>
          </a:p>
          <a:p>
            <a:r>
              <a:rPr lang="en-US" dirty="0"/>
              <a:t>How might regulations, climate, or supply chain issues affect us?</a:t>
            </a:r>
          </a:p>
          <a:p>
            <a:r>
              <a:rPr lang="en-US" dirty="0"/>
              <a:t>What contingency plans can reduce these risks?</a:t>
            </a:r>
          </a:p>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21</a:t>
            </a:fld>
            <a:endParaRPr lang="en-US"/>
          </a:p>
        </p:txBody>
      </p:sp>
    </p:spTree>
    <p:extLst>
      <p:ext uri="{BB962C8B-B14F-4D97-AF65-F5344CB8AC3E}">
        <p14:creationId xmlns:p14="http://schemas.microsoft.com/office/powerpoint/2010/main" val="994334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Strengths</a:t>
            </a:r>
          </a:p>
          <a:p>
            <a:r>
              <a:rPr lang="en-US" dirty="0"/>
              <a:t>What are we already doing well?</a:t>
            </a:r>
          </a:p>
          <a:p>
            <a:r>
              <a:rPr lang="en-US" dirty="0"/>
              <a:t>What resources or capabilities give us an advantage?</a:t>
            </a:r>
          </a:p>
          <a:p>
            <a:r>
              <a:rPr lang="en-US" dirty="0"/>
              <a:t>What unique assets or relationships set us apart?</a:t>
            </a:r>
          </a:p>
          <a:p>
            <a:r>
              <a:rPr lang="en-US" dirty="0"/>
              <a:t>How can we leverage these strengths to create or capture more value?</a:t>
            </a:r>
          </a:p>
          <a:p>
            <a:br>
              <a:rPr lang="en-US" dirty="0"/>
            </a:br>
            <a:endParaRPr lang="en-US" dirty="0"/>
          </a:p>
          <a:p>
            <a:r>
              <a:rPr lang="en-US" b="1" dirty="0"/>
              <a:t>Weaknesses</a:t>
            </a:r>
          </a:p>
          <a:p>
            <a:r>
              <a:rPr lang="en-US" dirty="0"/>
              <a:t>Where are we limited or underperforming?</a:t>
            </a:r>
          </a:p>
          <a:p>
            <a:r>
              <a:rPr lang="en-US" dirty="0"/>
              <a:t>What internal factors could slow growth or reduce quality?</a:t>
            </a:r>
          </a:p>
          <a:p>
            <a:r>
              <a:rPr lang="en-US" dirty="0"/>
              <a:t>What skills, systems, or resources are missing?</a:t>
            </a:r>
          </a:p>
          <a:p>
            <a:r>
              <a:rPr lang="en-US" dirty="0"/>
              <a:t>How can we address or work around these weaknesses?</a:t>
            </a:r>
          </a:p>
          <a:p>
            <a:br>
              <a:rPr lang="en-US" dirty="0"/>
            </a:br>
            <a:endParaRPr lang="en-US" dirty="0"/>
          </a:p>
          <a:p>
            <a:r>
              <a:rPr lang="en-US" b="1" dirty="0"/>
              <a:t>Opportunities</a:t>
            </a:r>
          </a:p>
          <a:p>
            <a:r>
              <a:rPr lang="en-US" dirty="0"/>
              <a:t>What trends, markets, or customer needs could we tap into?</a:t>
            </a:r>
          </a:p>
          <a:p>
            <a:r>
              <a:rPr lang="en-US" dirty="0"/>
              <a:t>Are there partnerships or funding programs we could pursue?</a:t>
            </a:r>
          </a:p>
          <a:p>
            <a:r>
              <a:rPr lang="en-US" dirty="0"/>
              <a:t>What external changes (policy, technology, consumer preferences) could benefit us?</a:t>
            </a:r>
          </a:p>
          <a:p>
            <a:r>
              <a:rPr lang="en-US" dirty="0"/>
              <a:t>How can we use our strengths to capitalize on these opportunities?</a:t>
            </a:r>
          </a:p>
          <a:p>
            <a:br>
              <a:rPr lang="en-US" dirty="0"/>
            </a:br>
            <a:endParaRPr lang="en-US" dirty="0"/>
          </a:p>
          <a:p>
            <a:r>
              <a:rPr lang="en-US" b="1" dirty="0"/>
              <a:t>Threats</a:t>
            </a:r>
          </a:p>
          <a:p>
            <a:r>
              <a:rPr lang="en-US" dirty="0"/>
              <a:t>What external forces could harm or disrupt our venture?</a:t>
            </a:r>
          </a:p>
          <a:p>
            <a:r>
              <a:rPr lang="en-US" dirty="0"/>
              <a:t>Who are our main competitors, and what are they doing?</a:t>
            </a:r>
          </a:p>
          <a:p>
            <a:r>
              <a:rPr lang="en-US" dirty="0"/>
              <a:t>How might regulations, climate, or supply chain issues affect us?</a:t>
            </a:r>
          </a:p>
          <a:p>
            <a:r>
              <a:rPr lang="en-US" dirty="0"/>
              <a:t>What contingency plans can reduce these risks?</a:t>
            </a:r>
          </a:p>
          <a:p>
            <a:endParaRPr lang="en-US" dirty="0"/>
          </a:p>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22</a:t>
            </a:fld>
            <a:endParaRPr lang="en-US"/>
          </a:p>
        </p:txBody>
      </p:sp>
    </p:spTree>
    <p:extLst>
      <p:ext uri="{BB962C8B-B14F-4D97-AF65-F5344CB8AC3E}">
        <p14:creationId xmlns:p14="http://schemas.microsoft.com/office/powerpoint/2010/main" val="2884061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Strengths</a:t>
            </a:r>
          </a:p>
          <a:p>
            <a:r>
              <a:rPr lang="en-US" dirty="0"/>
              <a:t>What are we already doing well?</a:t>
            </a:r>
          </a:p>
          <a:p>
            <a:r>
              <a:rPr lang="en-US" dirty="0"/>
              <a:t>What resources or capabilities give us an advantage?</a:t>
            </a:r>
          </a:p>
          <a:p>
            <a:r>
              <a:rPr lang="en-US" dirty="0"/>
              <a:t>What unique assets or relationships set us apart?</a:t>
            </a:r>
          </a:p>
          <a:p>
            <a:r>
              <a:rPr lang="en-US" dirty="0"/>
              <a:t>How can we leverage these strengths to create or capture more value?</a:t>
            </a:r>
          </a:p>
          <a:p>
            <a:br>
              <a:rPr lang="en-US" dirty="0"/>
            </a:br>
            <a:endParaRPr lang="en-US" dirty="0"/>
          </a:p>
          <a:p>
            <a:r>
              <a:rPr lang="en-US" b="1" dirty="0"/>
              <a:t>Weaknesses</a:t>
            </a:r>
          </a:p>
          <a:p>
            <a:r>
              <a:rPr lang="en-US" dirty="0"/>
              <a:t>Where are we limited or underperforming?</a:t>
            </a:r>
          </a:p>
          <a:p>
            <a:r>
              <a:rPr lang="en-US" dirty="0"/>
              <a:t>What internal factors could slow growth or reduce quality?</a:t>
            </a:r>
          </a:p>
          <a:p>
            <a:r>
              <a:rPr lang="en-US" dirty="0"/>
              <a:t>What skills, systems, or resources are missing?</a:t>
            </a:r>
          </a:p>
          <a:p>
            <a:r>
              <a:rPr lang="en-US" dirty="0"/>
              <a:t>How can we address or work around these weaknesses?</a:t>
            </a:r>
          </a:p>
          <a:p>
            <a:br>
              <a:rPr lang="en-US" dirty="0"/>
            </a:br>
            <a:endParaRPr lang="en-US" dirty="0"/>
          </a:p>
          <a:p>
            <a:r>
              <a:rPr lang="en-US" b="1" dirty="0"/>
              <a:t>Opportunities</a:t>
            </a:r>
          </a:p>
          <a:p>
            <a:r>
              <a:rPr lang="en-US" dirty="0"/>
              <a:t>What trends, markets, or customer needs could we tap into?</a:t>
            </a:r>
          </a:p>
          <a:p>
            <a:r>
              <a:rPr lang="en-US" dirty="0"/>
              <a:t>Are there partnerships or funding programs we could pursue?</a:t>
            </a:r>
          </a:p>
          <a:p>
            <a:r>
              <a:rPr lang="en-US" dirty="0"/>
              <a:t>What external changes (policy, technology, consumer preferences) could benefit us?</a:t>
            </a:r>
          </a:p>
          <a:p>
            <a:r>
              <a:rPr lang="en-US" dirty="0"/>
              <a:t>How can we use our strengths to capitalize on these opportunities?</a:t>
            </a:r>
          </a:p>
          <a:p>
            <a:br>
              <a:rPr lang="en-US" dirty="0"/>
            </a:br>
            <a:endParaRPr lang="en-US" dirty="0"/>
          </a:p>
          <a:p>
            <a:r>
              <a:rPr lang="en-US" b="1" dirty="0"/>
              <a:t>Threats</a:t>
            </a:r>
          </a:p>
          <a:p>
            <a:r>
              <a:rPr lang="en-US" dirty="0"/>
              <a:t>What external forces could harm or disrupt our venture?</a:t>
            </a:r>
          </a:p>
          <a:p>
            <a:r>
              <a:rPr lang="en-US" dirty="0"/>
              <a:t>Who are our main competitors, and what are they doing?</a:t>
            </a:r>
          </a:p>
          <a:p>
            <a:r>
              <a:rPr lang="en-US" dirty="0"/>
              <a:t>How might regulations, climate, or supply chain issues affect us?</a:t>
            </a:r>
          </a:p>
          <a:p>
            <a:r>
              <a:rPr lang="en-US" dirty="0"/>
              <a:t>What contingency plans can reduce these risks?</a:t>
            </a:r>
          </a:p>
          <a:p>
            <a:endParaRPr lang="en-US" dirty="0"/>
          </a:p>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23</a:t>
            </a:fld>
            <a:endParaRPr lang="en-US"/>
          </a:p>
        </p:txBody>
      </p:sp>
    </p:spTree>
    <p:extLst>
      <p:ext uri="{BB962C8B-B14F-4D97-AF65-F5344CB8AC3E}">
        <p14:creationId xmlns:p14="http://schemas.microsoft.com/office/powerpoint/2010/main" val="1422327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Strengths</a:t>
            </a:r>
          </a:p>
          <a:p>
            <a:r>
              <a:rPr lang="en-US" dirty="0"/>
              <a:t>What are we already doing well?</a:t>
            </a:r>
          </a:p>
          <a:p>
            <a:r>
              <a:rPr lang="en-US" dirty="0"/>
              <a:t>What resources or capabilities give us an advantage?</a:t>
            </a:r>
          </a:p>
          <a:p>
            <a:r>
              <a:rPr lang="en-US" dirty="0"/>
              <a:t>What unique assets or relationships set us apart?</a:t>
            </a:r>
          </a:p>
          <a:p>
            <a:r>
              <a:rPr lang="en-US" dirty="0"/>
              <a:t>How can we leverage these strengths to create or capture more value?</a:t>
            </a:r>
          </a:p>
          <a:p>
            <a:br>
              <a:rPr lang="en-US" dirty="0"/>
            </a:br>
            <a:endParaRPr lang="en-US" dirty="0"/>
          </a:p>
          <a:p>
            <a:r>
              <a:rPr lang="en-US" b="1" dirty="0"/>
              <a:t>Weaknesses</a:t>
            </a:r>
          </a:p>
          <a:p>
            <a:r>
              <a:rPr lang="en-US" dirty="0"/>
              <a:t>Where are we limited or underperforming?</a:t>
            </a:r>
          </a:p>
          <a:p>
            <a:r>
              <a:rPr lang="en-US" dirty="0"/>
              <a:t>What internal factors could slow growth or reduce quality?</a:t>
            </a:r>
          </a:p>
          <a:p>
            <a:r>
              <a:rPr lang="en-US" dirty="0"/>
              <a:t>What skills, systems, or resources are missing?</a:t>
            </a:r>
          </a:p>
          <a:p>
            <a:r>
              <a:rPr lang="en-US" dirty="0"/>
              <a:t>How can we address or work around these weaknesses?</a:t>
            </a:r>
          </a:p>
          <a:p>
            <a:br>
              <a:rPr lang="en-US" dirty="0"/>
            </a:br>
            <a:endParaRPr lang="en-US" dirty="0"/>
          </a:p>
          <a:p>
            <a:r>
              <a:rPr lang="en-US" b="1" dirty="0"/>
              <a:t>Opportunities</a:t>
            </a:r>
          </a:p>
          <a:p>
            <a:r>
              <a:rPr lang="en-US" dirty="0"/>
              <a:t>What trends, markets, or customer needs could we tap into?</a:t>
            </a:r>
          </a:p>
          <a:p>
            <a:r>
              <a:rPr lang="en-US" dirty="0"/>
              <a:t>Are there partnerships or funding programs we could pursue?</a:t>
            </a:r>
          </a:p>
          <a:p>
            <a:r>
              <a:rPr lang="en-US" dirty="0"/>
              <a:t>What external changes (policy, technology, consumer preferences) could benefit us?</a:t>
            </a:r>
          </a:p>
          <a:p>
            <a:r>
              <a:rPr lang="en-US" dirty="0"/>
              <a:t>How can we use our strengths to capitalize on these opportunities?</a:t>
            </a:r>
          </a:p>
          <a:p>
            <a:br>
              <a:rPr lang="en-US" dirty="0"/>
            </a:br>
            <a:endParaRPr lang="en-US" dirty="0"/>
          </a:p>
          <a:p>
            <a:r>
              <a:rPr lang="en-US" b="1" dirty="0"/>
              <a:t>Threats</a:t>
            </a:r>
          </a:p>
          <a:p>
            <a:r>
              <a:rPr lang="en-US" dirty="0"/>
              <a:t>What external forces could harm or disrupt our venture?</a:t>
            </a:r>
          </a:p>
          <a:p>
            <a:r>
              <a:rPr lang="en-US" dirty="0"/>
              <a:t>Who are our main competitors, and what are they doing?</a:t>
            </a:r>
          </a:p>
          <a:p>
            <a:r>
              <a:rPr lang="en-US" dirty="0"/>
              <a:t>How might regulations, climate, or supply chain issues affect us?</a:t>
            </a:r>
          </a:p>
          <a:p>
            <a:r>
              <a:rPr lang="en-US" dirty="0"/>
              <a:t>What contingency plans can reduce these risks?</a:t>
            </a:r>
          </a:p>
          <a:p>
            <a:endParaRPr lang="en-US" dirty="0"/>
          </a:p>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24</a:t>
            </a:fld>
            <a:endParaRPr lang="en-US"/>
          </a:p>
        </p:txBody>
      </p:sp>
    </p:spTree>
    <p:extLst>
      <p:ext uri="{BB962C8B-B14F-4D97-AF65-F5344CB8AC3E}">
        <p14:creationId xmlns:p14="http://schemas.microsoft.com/office/powerpoint/2010/main" val="420550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Strengths</a:t>
            </a:r>
          </a:p>
          <a:p>
            <a:r>
              <a:rPr lang="en-US" dirty="0"/>
              <a:t>What are we already doing well?</a:t>
            </a:r>
          </a:p>
          <a:p>
            <a:r>
              <a:rPr lang="en-US" dirty="0"/>
              <a:t>What resources or capabilities give us an advantage?</a:t>
            </a:r>
          </a:p>
          <a:p>
            <a:r>
              <a:rPr lang="en-US" dirty="0"/>
              <a:t>What unique assets or relationships set us apart?</a:t>
            </a:r>
          </a:p>
          <a:p>
            <a:r>
              <a:rPr lang="en-US" dirty="0"/>
              <a:t>How can we leverage these strengths to create or capture more value?</a:t>
            </a:r>
          </a:p>
          <a:p>
            <a:br>
              <a:rPr lang="en-US" dirty="0"/>
            </a:br>
            <a:endParaRPr lang="en-US" dirty="0"/>
          </a:p>
          <a:p>
            <a:r>
              <a:rPr lang="en-US" b="1" dirty="0"/>
              <a:t>Weaknesses</a:t>
            </a:r>
          </a:p>
          <a:p>
            <a:r>
              <a:rPr lang="en-US" dirty="0"/>
              <a:t>Where are we limited or underperforming?</a:t>
            </a:r>
          </a:p>
          <a:p>
            <a:r>
              <a:rPr lang="en-US" dirty="0"/>
              <a:t>What internal factors could slow growth or reduce quality?</a:t>
            </a:r>
          </a:p>
          <a:p>
            <a:r>
              <a:rPr lang="en-US" dirty="0"/>
              <a:t>What skills, systems, or resources are missing?</a:t>
            </a:r>
          </a:p>
          <a:p>
            <a:r>
              <a:rPr lang="en-US" dirty="0"/>
              <a:t>How can we address or work around these weaknesses?</a:t>
            </a:r>
          </a:p>
          <a:p>
            <a:br>
              <a:rPr lang="en-US" dirty="0"/>
            </a:br>
            <a:endParaRPr lang="en-US" dirty="0"/>
          </a:p>
          <a:p>
            <a:r>
              <a:rPr lang="en-US" b="1" dirty="0"/>
              <a:t>Opportunities</a:t>
            </a:r>
          </a:p>
          <a:p>
            <a:r>
              <a:rPr lang="en-US" dirty="0"/>
              <a:t>What trends, markets, or customer needs could we tap into?</a:t>
            </a:r>
          </a:p>
          <a:p>
            <a:r>
              <a:rPr lang="en-US" dirty="0"/>
              <a:t>Are there partnerships or funding programs we could pursue?</a:t>
            </a:r>
          </a:p>
          <a:p>
            <a:r>
              <a:rPr lang="en-US" dirty="0"/>
              <a:t>What external changes (policy, technology, consumer preferences) could benefit us?</a:t>
            </a:r>
          </a:p>
          <a:p>
            <a:r>
              <a:rPr lang="en-US" dirty="0"/>
              <a:t>How can we use our strengths to capitalize on these opportunities?</a:t>
            </a:r>
          </a:p>
          <a:p>
            <a:br>
              <a:rPr lang="en-US" dirty="0"/>
            </a:br>
            <a:endParaRPr lang="en-US" dirty="0"/>
          </a:p>
          <a:p>
            <a:r>
              <a:rPr lang="en-US" b="1" dirty="0"/>
              <a:t>Threats</a:t>
            </a:r>
          </a:p>
          <a:p>
            <a:r>
              <a:rPr lang="en-US" dirty="0"/>
              <a:t>What external forces could harm or disrupt our venture?</a:t>
            </a:r>
          </a:p>
          <a:p>
            <a:r>
              <a:rPr lang="en-US" dirty="0"/>
              <a:t>Who are our main competitors, and what are they doing?</a:t>
            </a:r>
          </a:p>
          <a:p>
            <a:r>
              <a:rPr lang="en-US" dirty="0"/>
              <a:t>How might regulations, climate, or supply chain issues affect us?</a:t>
            </a:r>
          </a:p>
          <a:p>
            <a:r>
              <a:rPr lang="en-US" dirty="0"/>
              <a:t>What contingency plans can reduce these risks?</a:t>
            </a:r>
          </a:p>
          <a:p>
            <a:endParaRPr lang="en-US" dirty="0"/>
          </a:p>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25</a:t>
            </a:fld>
            <a:endParaRPr lang="en-US"/>
          </a:p>
        </p:txBody>
      </p:sp>
    </p:spTree>
    <p:extLst>
      <p:ext uri="{BB962C8B-B14F-4D97-AF65-F5344CB8AC3E}">
        <p14:creationId xmlns:p14="http://schemas.microsoft.com/office/powerpoint/2010/main" val="2817143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28</a:t>
            </a:fld>
            <a:endParaRPr lang="en-US"/>
          </a:p>
        </p:txBody>
      </p:sp>
    </p:spTree>
    <p:extLst>
      <p:ext uri="{BB962C8B-B14F-4D97-AF65-F5344CB8AC3E}">
        <p14:creationId xmlns:p14="http://schemas.microsoft.com/office/powerpoint/2010/main" val="1865583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718B3-159D-4E4E-E2C9-366FEED291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DC1D3F-4919-5A2E-6818-F43B7D2BE6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0C350-1FAF-C0FA-95E5-E6E2786CBC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43A391E-7B4F-F335-A5D1-7F15BF609D6E}"/>
              </a:ext>
            </a:extLst>
          </p:cNvPr>
          <p:cNvSpPr>
            <a:spLocks noGrp="1"/>
          </p:cNvSpPr>
          <p:nvPr>
            <p:ph type="sldNum" sz="quarter" idx="5"/>
          </p:nvPr>
        </p:nvSpPr>
        <p:spPr/>
        <p:txBody>
          <a:bodyPr/>
          <a:lstStyle/>
          <a:p>
            <a:fld id="{1A032F50-0B60-B34B-8422-4E195A5AE2C1}" type="slidenum">
              <a:rPr lang="en-US" smtClean="0"/>
              <a:t>29</a:t>
            </a:fld>
            <a:endParaRPr lang="en-US"/>
          </a:p>
        </p:txBody>
      </p:sp>
    </p:spTree>
    <p:extLst>
      <p:ext uri="{BB962C8B-B14F-4D97-AF65-F5344CB8AC3E}">
        <p14:creationId xmlns:p14="http://schemas.microsoft.com/office/powerpoint/2010/main" val="2030208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996F4-B67E-7CCB-1B0B-3D26D78E9D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4980D1-DBBF-FA41-23DA-62CC11C2A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7F4540-66A1-1B12-5D08-B31409A22A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EAA80A-8E42-DF70-3B77-1EBD6FC9497A}"/>
              </a:ext>
            </a:extLst>
          </p:cNvPr>
          <p:cNvSpPr>
            <a:spLocks noGrp="1"/>
          </p:cNvSpPr>
          <p:nvPr>
            <p:ph type="sldNum" sz="quarter" idx="5"/>
          </p:nvPr>
        </p:nvSpPr>
        <p:spPr/>
        <p:txBody>
          <a:bodyPr/>
          <a:lstStyle/>
          <a:p>
            <a:fld id="{1A032F50-0B60-B34B-8422-4E195A5AE2C1}" type="slidenum">
              <a:rPr lang="en-US" smtClean="0"/>
              <a:t>30</a:t>
            </a:fld>
            <a:endParaRPr lang="en-US"/>
          </a:p>
        </p:txBody>
      </p:sp>
    </p:spTree>
    <p:extLst>
      <p:ext uri="{BB962C8B-B14F-4D97-AF65-F5344CB8AC3E}">
        <p14:creationId xmlns:p14="http://schemas.microsoft.com/office/powerpoint/2010/main" val="309546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35</a:t>
            </a:fld>
            <a:endParaRPr lang="en-US"/>
          </a:p>
        </p:txBody>
      </p:sp>
    </p:spTree>
    <p:extLst>
      <p:ext uri="{BB962C8B-B14F-4D97-AF65-F5344CB8AC3E}">
        <p14:creationId xmlns:p14="http://schemas.microsoft.com/office/powerpoint/2010/main" val="1370036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C8231-0787-7A04-C49E-08A6DFE7D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CC491F-C454-C4AF-19C1-0004963710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E82E79-314B-7337-E107-21504AC647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230CF9-9A26-AC5C-B90D-8555F839568F}"/>
              </a:ext>
            </a:extLst>
          </p:cNvPr>
          <p:cNvSpPr>
            <a:spLocks noGrp="1"/>
          </p:cNvSpPr>
          <p:nvPr>
            <p:ph type="sldNum" sz="quarter" idx="5"/>
          </p:nvPr>
        </p:nvSpPr>
        <p:spPr/>
        <p:txBody>
          <a:bodyPr/>
          <a:lstStyle/>
          <a:p>
            <a:fld id="{1A032F50-0B60-B34B-8422-4E195A5AE2C1}" type="slidenum">
              <a:rPr lang="en-US" smtClean="0"/>
              <a:t>36</a:t>
            </a:fld>
            <a:endParaRPr lang="en-US"/>
          </a:p>
        </p:txBody>
      </p:sp>
    </p:spTree>
    <p:extLst>
      <p:ext uri="{BB962C8B-B14F-4D97-AF65-F5344CB8AC3E}">
        <p14:creationId xmlns:p14="http://schemas.microsoft.com/office/powerpoint/2010/main" val="532695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2</a:t>
            </a:fld>
            <a:endParaRPr lang="en-US"/>
          </a:p>
        </p:txBody>
      </p:sp>
    </p:spTree>
    <p:extLst>
      <p:ext uri="{BB962C8B-B14F-4D97-AF65-F5344CB8AC3E}">
        <p14:creationId xmlns:p14="http://schemas.microsoft.com/office/powerpoint/2010/main" val="2085398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7CC95-E6B5-D692-FD2D-13C0B53671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B9B488-03FC-70C2-3787-D367E2251A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32B099-6666-614B-E426-1117BB9350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11DA77-F613-F0AC-D306-A613A0E9EF99}"/>
              </a:ext>
            </a:extLst>
          </p:cNvPr>
          <p:cNvSpPr>
            <a:spLocks noGrp="1"/>
          </p:cNvSpPr>
          <p:nvPr>
            <p:ph type="sldNum" sz="quarter" idx="5"/>
          </p:nvPr>
        </p:nvSpPr>
        <p:spPr/>
        <p:txBody>
          <a:bodyPr/>
          <a:lstStyle/>
          <a:p>
            <a:pPr marL="0" marR="0" lvl="0" indent="0" algn="r" defTabSz="898799" rtl="0" eaLnBrk="1" fontAlgn="auto" latinLnBrk="0" hangingPunct="1">
              <a:lnSpc>
                <a:spcPct val="100000"/>
              </a:lnSpc>
              <a:spcBef>
                <a:spcPts val="0"/>
              </a:spcBef>
              <a:spcAft>
                <a:spcPts val="0"/>
              </a:spcAft>
              <a:buClrTx/>
              <a:buSzTx/>
              <a:buFontTx/>
              <a:buNone/>
              <a:tabLst/>
              <a:defRPr/>
            </a:pPr>
            <a:fld id="{1A032F50-0B60-B34B-8422-4E195A5AE2C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898799"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9237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05B42-9DA4-F442-0AC1-376C13746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AE5C3D-B7EA-C259-160B-C7A7E82C0C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96DC5-51E8-DEBD-9067-46ACCAD0947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331B6A4-1181-87E1-548F-F72864A81E98}"/>
              </a:ext>
            </a:extLst>
          </p:cNvPr>
          <p:cNvSpPr>
            <a:spLocks noGrp="1"/>
          </p:cNvSpPr>
          <p:nvPr>
            <p:ph type="sldNum" sz="quarter" idx="5"/>
          </p:nvPr>
        </p:nvSpPr>
        <p:spPr/>
        <p:txBody>
          <a:bodyPr/>
          <a:lstStyle/>
          <a:p>
            <a:fld id="{1A032F50-0B60-B34B-8422-4E195A5AE2C1}" type="slidenum">
              <a:rPr lang="en-US" smtClean="0"/>
              <a:t>38</a:t>
            </a:fld>
            <a:endParaRPr lang="en-US"/>
          </a:p>
        </p:txBody>
      </p:sp>
    </p:spTree>
    <p:extLst>
      <p:ext uri="{BB962C8B-B14F-4D97-AF65-F5344CB8AC3E}">
        <p14:creationId xmlns:p14="http://schemas.microsoft.com/office/powerpoint/2010/main" val="1408744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0FF81-F4B6-2C82-FF28-CC01ACBD5F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8CB885-3B02-E356-C022-E965E1C5D7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36B0FD-F900-AE51-8802-78A9612B65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2E8E65-AE55-7E0F-3ADE-E9CC6A8E70E5}"/>
              </a:ext>
            </a:extLst>
          </p:cNvPr>
          <p:cNvSpPr>
            <a:spLocks noGrp="1"/>
          </p:cNvSpPr>
          <p:nvPr>
            <p:ph type="sldNum" sz="quarter" idx="5"/>
          </p:nvPr>
        </p:nvSpPr>
        <p:spPr/>
        <p:txBody>
          <a:bodyPr/>
          <a:lstStyle/>
          <a:p>
            <a:fld id="{1A032F50-0B60-B34B-8422-4E195A5AE2C1}" type="slidenum">
              <a:rPr lang="en-US" smtClean="0"/>
              <a:t>39</a:t>
            </a:fld>
            <a:endParaRPr lang="en-US"/>
          </a:p>
        </p:txBody>
      </p:sp>
    </p:spTree>
    <p:extLst>
      <p:ext uri="{BB962C8B-B14F-4D97-AF65-F5344CB8AC3E}">
        <p14:creationId xmlns:p14="http://schemas.microsoft.com/office/powerpoint/2010/main" val="870698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40</a:t>
            </a:fld>
            <a:endParaRPr lang="en-US"/>
          </a:p>
        </p:txBody>
      </p:sp>
    </p:spTree>
    <p:extLst>
      <p:ext uri="{BB962C8B-B14F-4D97-AF65-F5344CB8AC3E}">
        <p14:creationId xmlns:p14="http://schemas.microsoft.com/office/powerpoint/2010/main" val="3656623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57647-B3EC-1955-1E1D-4F9E2C8523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62DAF-7E30-F776-865B-0A1376A3DE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0989FF-5301-6BC0-4257-66CA124997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258C05-A836-F601-10A8-795108EC0700}"/>
              </a:ext>
            </a:extLst>
          </p:cNvPr>
          <p:cNvSpPr>
            <a:spLocks noGrp="1"/>
          </p:cNvSpPr>
          <p:nvPr>
            <p:ph type="sldNum" sz="quarter" idx="5"/>
          </p:nvPr>
        </p:nvSpPr>
        <p:spPr/>
        <p:txBody>
          <a:bodyPr/>
          <a:lstStyle/>
          <a:p>
            <a:fld id="{1A032F50-0B60-B34B-8422-4E195A5AE2C1}" type="slidenum">
              <a:rPr lang="en-US" smtClean="0"/>
              <a:t>41</a:t>
            </a:fld>
            <a:endParaRPr lang="en-US"/>
          </a:p>
        </p:txBody>
      </p:sp>
    </p:spTree>
    <p:extLst>
      <p:ext uri="{BB962C8B-B14F-4D97-AF65-F5344CB8AC3E}">
        <p14:creationId xmlns:p14="http://schemas.microsoft.com/office/powerpoint/2010/main" val="389596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63046-871D-2C3B-BFC0-078790C2E7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6B42EA-A707-6489-ECF5-AEE4558E1F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E4C4D6-0EDA-02DC-F6C5-32B0E6D10A40}"/>
              </a:ext>
            </a:extLst>
          </p:cNvPr>
          <p:cNvSpPr>
            <a:spLocks noGrp="1"/>
          </p:cNvSpPr>
          <p:nvPr>
            <p:ph type="body" idx="1"/>
          </p:nvPr>
        </p:nvSpPr>
        <p:spPr/>
        <p:txBody>
          <a:bodyPr/>
          <a:lstStyle/>
          <a:p>
            <a:pPr marL="0" marR="0" lvl="0" indent="0" algn="l" defTabSz="1613733" rtl="0" eaLnBrk="1" fontAlgn="auto" latinLnBrk="0" hangingPunct="1">
              <a:lnSpc>
                <a:spcPct val="100000"/>
              </a:lnSpc>
              <a:spcBef>
                <a:spcPts val="0"/>
              </a:spcBef>
              <a:spcAft>
                <a:spcPts val="0"/>
              </a:spcAft>
              <a:buClrTx/>
              <a:buSzTx/>
              <a:buFontTx/>
              <a:buNone/>
              <a:tabLst/>
              <a:defRPr/>
            </a:pPr>
            <a:r>
              <a:rPr lang="en-US" sz="2400" dirty="0"/>
              <a:t>Valuation becomes relevant when seeking outside investment, bringing on partners, or preparing for sale or succession.</a:t>
            </a:r>
          </a:p>
          <a:p>
            <a:endParaRPr lang="en-US" dirty="0"/>
          </a:p>
        </p:txBody>
      </p:sp>
      <p:sp>
        <p:nvSpPr>
          <p:cNvPr id="4" name="Slide Number Placeholder 3">
            <a:extLst>
              <a:ext uri="{FF2B5EF4-FFF2-40B4-BE49-F238E27FC236}">
                <a16:creationId xmlns:a16="http://schemas.microsoft.com/office/drawing/2014/main" id="{462CAECA-B2E7-6A53-5BFC-88575B9FF9D1}"/>
              </a:ext>
            </a:extLst>
          </p:cNvPr>
          <p:cNvSpPr>
            <a:spLocks noGrp="1"/>
          </p:cNvSpPr>
          <p:nvPr>
            <p:ph type="sldNum" sz="quarter" idx="5"/>
          </p:nvPr>
        </p:nvSpPr>
        <p:spPr/>
        <p:txBody>
          <a:bodyPr/>
          <a:lstStyle/>
          <a:p>
            <a:fld id="{1A032F50-0B60-B34B-8422-4E195A5AE2C1}" type="slidenum">
              <a:rPr lang="en-US" smtClean="0"/>
              <a:t>42</a:t>
            </a:fld>
            <a:endParaRPr lang="en-US"/>
          </a:p>
        </p:txBody>
      </p:sp>
    </p:spTree>
    <p:extLst>
      <p:ext uri="{BB962C8B-B14F-4D97-AF65-F5344CB8AC3E}">
        <p14:creationId xmlns:p14="http://schemas.microsoft.com/office/powerpoint/2010/main" val="2893593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FE862-36B0-9BB6-A560-574A256FE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41A8A8-B34D-EEB7-546B-9DC1AF97CF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FD3DDC-F38E-FF5B-527B-0DF4D7EC5C27}"/>
              </a:ext>
            </a:extLst>
          </p:cNvPr>
          <p:cNvSpPr>
            <a:spLocks noGrp="1"/>
          </p:cNvSpPr>
          <p:nvPr>
            <p:ph type="body" idx="1"/>
          </p:nvPr>
        </p:nvSpPr>
        <p:spPr/>
        <p:txBody>
          <a:bodyPr/>
          <a:lstStyle/>
          <a:p>
            <a:pPr marL="0" marR="0" lvl="0" indent="0" algn="l" defTabSz="1613733" rtl="0" eaLnBrk="1" fontAlgn="auto" latinLnBrk="0" hangingPunct="1">
              <a:lnSpc>
                <a:spcPct val="100000"/>
              </a:lnSpc>
              <a:spcBef>
                <a:spcPts val="0"/>
              </a:spcBef>
              <a:spcAft>
                <a:spcPts val="0"/>
              </a:spcAft>
              <a:buClrTx/>
              <a:buSzTx/>
              <a:buFontTx/>
              <a:buNone/>
              <a:tabLst/>
              <a:defRPr/>
            </a:pPr>
            <a:r>
              <a:rPr lang="en-US" sz="2400" dirty="0"/>
              <a:t>Valuation becomes relevant when seeking outside investment, bringing on partners, or preparing for sale or succession.</a:t>
            </a:r>
          </a:p>
          <a:p>
            <a:endParaRPr lang="en-US" dirty="0"/>
          </a:p>
        </p:txBody>
      </p:sp>
      <p:sp>
        <p:nvSpPr>
          <p:cNvPr id="4" name="Slide Number Placeholder 3">
            <a:extLst>
              <a:ext uri="{FF2B5EF4-FFF2-40B4-BE49-F238E27FC236}">
                <a16:creationId xmlns:a16="http://schemas.microsoft.com/office/drawing/2014/main" id="{9D71687D-068A-8F79-AE0C-77810B75A788}"/>
              </a:ext>
            </a:extLst>
          </p:cNvPr>
          <p:cNvSpPr>
            <a:spLocks noGrp="1"/>
          </p:cNvSpPr>
          <p:nvPr>
            <p:ph type="sldNum" sz="quarter" idx="5"/>
          </p:nvPr>
        </p:nvSpPr>
        <p:spPr/>
        <p:txBody>
          <a:bodyPr/>
          <a:lstStyle/>
          <a:p>
            <a:fld id="{1A032F50-0B60-B34B-8422-4E195A5AE2C1}" type="slidenum">
              <a:rPr lang="en-US" smtClean="0"/>
              <a:t>43</a:t>
            </a:fld>
            <a:endParaRPr lang="en-US"/>
          </a:p>
        </p:txBody>
      </p:sp>
    </p:spTree>
    <p:extLst>
      <p:ext uri="{BB962C8B-B14F-4D97-AF65-F5344CB8AC3E}">
        <p14:creationId xmlns:p14="http://schemas.microsoft.com/office/powerpoint/2010/main" val="90071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CE543-470B-2C21-6E71-0B1C3D84EE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4F485-FE04-7CF8-FF42-881D0E0CEA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25D366-EDD7-D926-90CA-AF6F017AA8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4226A2-E964-0F9E-ABB7-99D027CEC3AE}"/>
              </a:ext>
            </a:extLst>
          </p:cNvPr>
          <p:cNvSpPr>
            <a:spLocks noGrp="1"/>
          </p:cNvSpPr>
          <p:nvPr>
            <p:ph type="sldNum" sz="quarter" idx="5"/>
          </p:nvPr>
        </p:nvSpPr>
        <p:spPr/>
        <p:txBody>
          <a:bodyPr/>
          <a:lstStyle/>
          <a:p>
            <a:fld id="{1A032F50-0B60-B34B-8422-4E195A5AE2C1}" type="slidenum">
              <a:rPr lang="en-US" smtClean="0"/>
              <a:t>44</a:t>
            </a:fld>
            <a:endParaRPr lang="en-US"/>
          </a:p>
        </p:txBody>
      </p:sp>
    </p:spTree>
    <p:extLst>
      <p:ext uri="{BB962C8B-B14F-4D97-AF65-F5344CB8AC3E}">
        <p14:creationId xmlns:p14="http://schemas.microsoft.com/office/powerpoint/2010/main" val="406944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F848C-DF30-5378-130D-16647F7E33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FE8991-8909-2E41-4602-87A3EB9A2F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4982BB-4571-5985-F4C2-B8300DA390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8D4BC1-274E-4733-0581-AC74F1E2F7C4}"/>
              </a:ext>
            </a:extLst>
          </p:cNvPr>
          <p:cNvSpPr>
            <a:spLocks noGrp="1"/>
          </p:cNvSpPr>
          <p:nvPr>
            <p:ph type="sldNum" sz="quarter" idx="5"/>
          </p:nvPr>
        </p:nvSpPr>
        <p:spPr/>
        <p:txBody>
          <a:bodyPr/>
          <a:lstStyle/>
          <a:p>
            <a:fld id="{1A032F50-0B60-B34B-8422-4E195A5AE2C1}" type="slidenum">
              <a:rPr lang="en-US" smtClean="0"/>
              <a:t>47</a:t>
            </a:fld>
            <a:endParaRPr lang="en-US"/>
          </a:p>
        </p:txBody>
      </p:sp>
    </p:spTree>
    <p:extLst>
      <p:ext uri="{BB962C8B-B14F-4D97-AF65-F5344CB8AC3E}">
        <p14:creationId xmlns:p14="http://schemas.microsoft.com/office/powerpoint/2010/main" val="4213991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D0110-11CA-8C13-FD6E-51E591210E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39E1A3-E740-343E-6653-4717A286BA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3331A7-99B4-25BE-6632-149617AB0C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CCD68D-F781-F1E3-4E23-08DC2E545785}"/>
              </a:ext>
            </a:extLst>
          </p:cNvPr>
          <p:cNvSpPr>
            <a:spLocks noGrp="1"/>
          </p:cNvSpPr>
          <p:nvPr>
            <p:ph type="sldNum" sz="quarter" idx="5"/>
          </p:nvPr>
        </p:nvSpPr>
        <p:spPr/>
        <p:txBody>
          <a:bodyPr/>
          <a:lstStyle/>
          <a:p>
            <a:fld id="{1A032F50-0B60-B34B-8422-4E195A5AE2C1}" type="slidenum">
              <a:rPr lang="en-US" smtClean="0"/>
              <a:t>48</a:t>
            </a:fld>
            <a:endParaRPr lang="en-US"/>
          </a:p>
        </p:txBody>
      </p:sp>
    </p:spTree>
    <p:extLst>
      <p:ext uri="{BB962C8B-B14F-4D97-AF65-F5344CB8AC3E}">
        <p14:creationId xmlns:p14="http://schemas.microsoft.com/office/powerpoint/2010/main" val="2326809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3</a:t>
            </a:fld>
            <a:endParaRPr lang="en-US"/>
          </a:p>
        </p:txBody>
      </p:sp>
    </p:spTree>
    <p:extLst>
      <p:ext uri="{BB962C8B-B14F-4D97-AF65-F5344CB8AC3E}">
        <p14:creationId xmlns:p14="http://schemas.microsoft.com/office/powerpoint/2010/main" val="2007602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865EA-F008-8026-DED5-8133CD8D99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29B0FA-F400-C4E2-635B-974B9A0EBE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29087D-DE62-0C93-898D-7AE507867A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8B4271-B771-B320-77A6-9A72D3F8A3C1}"/>
              </a:ext>
            </a:extLst>
          </p:cNvPr>
          <p:cNvSpPr>
            <a:spLocks noGrp="1"/>
          </p:cNvSpPr>
          <p:nvPr>
            <p:ph type="sldNum" sz="quarter" idx="5"/>
          </p:nvPr>
        </p:nvSpPr>
        <p:spPr/>
        <p:txBody>
          <a:bodyPr/>
          <a:lstStyle/>
          <a:p>
            <a:fld id="{1A032F50-0B60-B34B-8422-4E195A5AE2C1}" type="slidenum">
              <a:rPr lang="en-US" smtClean="0"/>
              <a:t>49</a:t>
            </a:fld>
            <a:endParaRPr lang="en-US"/>
          </a:p>
        </p:txBody>
      </p:sp>
    </p:spTree>
    <p:extLst>
      <p:ext uri="{BB962C8B-B14F-4D97-AF65-F5344CB8AC3E}">
        <p14:creationId xmlns:p14="http://schemas.microsoft.com/office/powerpoint/2010/main" val="3586748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50</a:t>
            </a:fld>
            <a:endParaRPr lang="en-US"/>
          </a:p>
        </p:txBody>
      </p:sp>
    </p:spTree>
    <p:extLst>
      <p:ext uri="{BB962C8B-B14F-4D97-AF65-F5344CB8AC3E}">
        <p14:creationId xmlns:p14="http://schemas.microsoft.com/office/powerpoint/2010/main" val="3318438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F888-FCD6-AC94-3CB4-24F17DBF1B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DE45A-044F-3281-0C79-29CB0FE13A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57C8C-5855-4135-19CE-147A619FD3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82CE6E7-8351-3EF6-1C7F-229DBAB30B86}"/>
              </a:ext>
            </a:extLst>
          </p:cNvPr>
          <p:cNvSpPr>
            <a:spLocks noGrp="1"/>
          </p:cNvSpPr>
          <p:nvPr>
            <p:ph type="sldNum" sz="quarter" idx="5"/>
          </p:nvPr>
        </p:nvSpPr>
        <p:spPr/>
        <p:txBody>
          <a:bodyPr/>
          <a:lstStyle/>
          <a:p>
            <a:fld id="{1A032F50-0B60-B34B-8422-4E195A5AE2C1}" type="slidenum">
              <a:rPr lang="en-US" smtClean="0"/>
              <a:t>4</a:t>
            </a:fld>
            <a:endParaRPr lang="en-US"/>
          </a:p>
        </p:txBody>
      </p:sp>
    </p:spTree>
    <p:extLst>
      <p:ext uri="{BB962C8B-B14F-4D97-AF65-F5344CB8AC3E}">
        <p14:creationId xmlns:p14="http://schemas.microsoft.com/office/powerpoint/2010/main" val="1182539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F3F79-F0D1-EED9-A176-DB07FDF35E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D0705-86D7-6428-F1ED-D641831B7D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D3B98D-25F8-63A2-2377-939AA15DCBF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EF53C8-C95E-EAE6-8A37-A673A749B004}"/>
              </a:ext>
            </a:extLst>
          </p:cNvPr>
          <p:cNvSpPr>
            <a:spLocks noGrp="1"/>
          </p:cNvSpPr>
          <p:nvPr>
            <p:ph type="sldNum" sz="quarter" idx="5"/>
          </p:nvPr>
        </p:nvSpPr>
        <p:spPr/>
        <p:txBody>
          <a:bodyPr/>
          <a:lstStyle/>
          <a:p>
            <a:fld id="{1A032F50-0B60-B34B-8422-4E195A5AE2C1}" type="slidenum">
              <a:rPr lang="en-US" smtClean="0"/>
              <a:t>5</a:t>
            </a:fld>
            <a:endParaRPr lang="en-US"/>
          </a:p>
        </p:txBody>
      </p:sp>
    </p:spTree>
    <p:extLst>
      <p:ext uri="{BB962C8B-B14F-4D97-AF65-F5344CB8AC3E}">
        <p14:creationId xmlns:p14="http://schemas.microsoft.com/office/powerpoint/2010/main" val="1380871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8399E-2EF3-E4AE-C17E-1831E5E616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E0888-8B7D-EBEC-36C1-E694E84042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D434EE-DE32-B0A4-59AD-F85F45C2CD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0AC2F5-F8C3-FF6C-A0E7-5FE5B802A56F}"/>
              </a:ext>
            </a:extLst>
          </p:cNvPr>
          <p:cNvSpPr>
            <a:spLocks noGrp="1"/>
          </p:cNvSpPr>
          <p:nvPr>
            <p:ph type="sldNum" sz="quarter" idx="5"/>
          </p:nvPr>
        </p:nvSpPr>
        <p:spPr/>
        <p:txBody>
          <a:bodyPr/>
          <a:lstStyle/>
          <a:p>
            <a:fld id="{1A032F50-0B60-B34B-8422-4E195A5AE2C1}" type="slidenum">
              <a:rPr lang="en-US" smtClean="0"/>
              <a:t>6</a:t>
            </a:fld>
            <a:endParaRPr lang="en-US"/>
          </a:p>
        </p:txBody>
      </p:sp>
    </p:spTree>
    <p:extLst>
      <p:ext uri="{BB962C8B-B14F-4D97-AF65-F5344CB8AC3E}">
        <p14:creationId xmlns:p14="http://schemas.microsoft.com/office/powerpoint/2010/main" val="1321016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DACE8-E3AA-40B6-614A-EDE11A4368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080DBF-CF12-F9A0-AB20-C5E1C9E685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E92424-39A3-935D-0A63-6D32A62B70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198F20-FE73-338E-E4D7-AEC03B8C1C0E}"/>
              </a:ext>
            </a:extLst>
          </p:cNvPr>
          <p:cNvSpPr>
            <a:spLocks noGrp="1"/>
          </p:cNvSpPr>
          <p:nvPr>
            <p:ph type="sldNum" sz="quarter" idx="5"/>
          </p:nvPr>
        </p:nvSpPr>
        <p:spPr/>
        <p:txBody>
          <a:bodyPr/>
          <a:lstStyle/>
          <a:p>
            <a:fld id="{1A032F50-0B60-B34B-8422-4E195A5AE2C1}" type="slidenum">
              <a:rPr lang="en-US" smtClean="0"/>
              <a:t>7</a:t>
            </a:fld>
            <a:endParaRPr lang="en-US"/>
          </a:p>
        </p:txBody>
      </p:sp>
    </p:spTree>
    <p:extLst>
      <p:ext uri="{BB962C8B-B14F-4D97-AF65-F5344CB8AC3E}">
        <p14:creationId xmlns:p14="http://schemas.microsoft.com/office/powerpoint/2010/main" val="1029880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7D25B-EBC9-BED7-C42F-5744D02323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A6091C-B1E1-7082-B14A-A4A3EA1274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C0A1E9-F724-E4FF-9BCF-6C399C699C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AB43A92-F61C-B83A-C938-000C796CC658}"/>
              </a:ext>
            </a:extLst>
          </p:cNvPr>
          <p:cNvSpPr>
            <a:spLocks noGrp="1"/>
          </p:cNvSpPr>
          <p:nvPr>
            <p:ph type="sldNum" sz="quarter" idx="5"/>
          </p:nvPr>
        </p:nvSpPr>
        <p:spPr/>
        <p:txBody>
          <a:bodyPr/>
          <a:lstStyle/>
          <a:p>
            <a:fld id="{1A032F50-0B60-B34B-8422-4E195A5AE2C1}" type="slidenum">
              <a:rPr lang="en-US" smtClean="0"/>
              <a:t>13</a:t>
            </a:fld>
            <a:endParaRPr lang="en-US"/>
          </a:p>
        </p:txBody>
      </p:sp>
    </p:spTree>
    <p:extLst>
      <p:ext uri="{BB962C8B-B14F-4D97-AF65-F5344CB8AC3E}">
        <p14:creationId xmlns:p14="http://schemas.microsoft.com/office/powerpoint/2010/main" val="270273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64898-7668-B513-C7E3-913A13DFD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6165DF-65A3-946E-0082-88520AF8E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6480D8-0069-3193-93F2-3F8000CB9C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FF0FCF-AD7A-B13B-856D-12D68FCF440B}"/>
              </a:ext>
            </a:extLst>
          </p:cNvPr>
          <p:cNvSpPr>
            <a:spLocks noGrp="1"/>
          </p:cNvSpPr>
          <p:nvPr>
            <p:ph type="sldNum" sz="quarter" idx="5"/>
          </p:nvPr>
        </p:nvSpPr>
        <p:spPr/>
        <p:txBody>
          <a:bodyPr/>
          <a:lstStyle/>
          <a:p>
            <a:fld id="{1A032F50-0B60-B34B-8422-4E195A5AE2C1}" type="slidenum">
              <a:rPr lang="en-US" smtClean="0"/>
              <a:t>14</a:t>
            </a:fld>
            <a:endParaRPr lang="en-US"/>
          </a:p>
        </p:txBody>
      </p:sp>
    </p:spTree>
    <p:extLst>
      <p:ext uri="{BB962C8B-B14F-4D97-AF65-F5344CB8AC3E}">
        <p14:creationId xmlns:p14="http://schemas.microsoft.com/office/powerpoint/2010/main" val="5539594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ertical Title-Photo">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B2362A8-B35C-6344-168F-975FC4D6023C}"/>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19" name="Rectangle 18">
            <a:extLst>
              <a:ext uri="{FF2B5EF4-FFF2-40B4-BE49-F238E27FC236}">
                <a16:creationId xmlns:a16="http://schemas.microsoft.com/office/drawing/2014/main" id="{CA12CD24-74CA-0905-D07A-23DF9DF44B5E}"/>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1B3B6BF-2B16-86A0-06F6-306E154F9442}"/>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descr="An aerial shot of Colorado State University campus">
            <a:extLst>
              <a:ext uri="{FF2B5EF4-FFF2-40B4-BE49-F238E27FC236}">
                <a16:creationId xmlns:a16="http://schemas.microsoft.com/office/drawing/2014/main" id="{D30282C0-5A37-362D-B1DC-BFE43AC19EDD}"/>
              </a:ext>
            </a:extLst>
          </p:cNvPr>
          <p:cNvPicPr>
            <a:picLocks noChangeAspect="1"/>
          </p:cNvPicPr>
          <p:nvPr userDrawn="1"/>
        </p:nvPicPr>
        <p:blipFill>
          <a:blip r:embed="rId3"/>
          <a:stretch>
            <a:fillRect/>
          </a:stretch>
        </p:blipFill>
        <p:spPr>
          <a:xfrm>
            <a:off x="2266439" y="-1"/>
            <a:ext cx="20578871" cy="13736203"/>
          </a:xfrm>
          <a:prstGeom prst="rect">
            <a:avLst/>
          </a:prstGeom>
        </p:spPr>
      </p:pic>
      <p:pic>
        <p:nvPicPr>
          <p:cNvPr id="39" name="Picture 38" descr="Colorado State University logo">
            <a:extLst>
              <a:ext uri="{FF2B5EF4-FFF2-40B4-BE49-F238E27FC236}">
                <a16:creationId xmlns:a16="http://schemas.microsoft.com/office/drawing/2014/main" id="{05598EE9-D485-D86F-A9DF-63BBA2F49AAF}"/>
              </a:ext>
            </a:extLst>
          </p:cNvPr>
          <p:cNvPicPr>
            <a:picLocks noChangeAspect="1"/>
          </p:cNvPicPr>
          <p:nvPr userDrawn="1"/>
        </p:nvPicPr>
        <p:blipFill>
          <a:blip r:embed="rId4"/>
          <a:stretch>
            <a:fillRect/>
          </a:stretch>
        </p:blipFill>
        <p:spPr>
          <a:xfrm>
            <a:off x="2942680" y="695055"/>
            <a:ext cx="5296465" cy="3465588"/>
          </a:xfrm>
          <a:prstGeom prst="rect">
            <a:avLst/>
          </a:prstGeom>
        </p:spPr>
      </p:pic>
      <p:sp>
        <p:nvSpPr>
          <p:cNvPr id="5" name="Title 1">
            <a:extLst>
              <a:ext uri="{FF2B5EF4-FFF2-40B4-BE49-F238E27FC236}">
                <a16:creationId xmlns:a16="http://schemas.microsoft.com/office/drawing/2014/main" id="{10EED9DF-CA52-CD7D-5F2A-469D8A2F8FF9}"/>
              </a:ext>
            </a:extLst>
          </p:cNvPr>
          <p:cNvSpPr>
            <a:spLocks noGrp="1"/>
          </p:cNvSpPr>
          <p:nvPr>
            <p:ph type="title" hasCustomPrompt="1"/>
          </p:nvPr>
        </p:nvSpPr>
        <p:spPr>
          <a:xfrm>
            <a:off x="9995338" y="3524880"/>
            <a:ext cx="11950262" cy="5078313"/>
          </a:xfrm>
        </p:spPr>
        <p:txBody>
          <a:bodyPr/>
          <a:lstStyle>
            <a:lvl1pPr>
              <a:defRPr sz="10600"/>
            </a:lvl1pPr>
          </a:lstStyle>
          <a:p>
            <a:r>
              <a:rPr lang="en-US" dirty="0"/>
              <a:t>Three-line</a:t>
            </a:r>
            <a:br>
              <a:rPr lang="en-US" dirty="0"/>
            </a:br>
            <a:r>
              <a:rPr lang="en-US" dirty="0"/>
              <a:t>Presentation</a:t>
            </a:r>
            <a:br>
              <a:rPr lang="en-US" dirty="0"/>
            </a:br>
            <a:r>
              <a:rPr lang="en-US" dirty="0"/>
              <a:t>Title</a:t>
            </a:r>
          </a:p>
        </p:txBody>
      </p:sp>
      <p:cxnSp>
        <p:nvCxnSpPr>
          <p:cNvPr id="3" name="Straight Connector 2">
            <a:extLst>
              <a:ext uri="{C183D7F6-B498-43B3-948B-1728B52AA6E4}">
                <adec:decorative xmlns:adec="http://schemas.microsoft.com/office/drawing/2017/decorative" val="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0"/>
          <p:cNvSpPr>
            <a:spLocks noGrp="1"/>
          </p:cNvSpPr>
          <p:nvPr>
            <p:ph type="body" sz="quarter" idx="12" hasCustomPrompt="1"/>
          </p:nvPr>
        </p:nvSpPr>
        <p:spPr>
          <a:xfrm>
            <a:off x="9995339" y="9475255"/>
            <a:ext cx="11950262"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17" name="Rectangle 16">
            <a:extLst>
              <a:ext uri="{FF2B5EF4-FFF2-40B4-BE49-F238E27FC236}">
                <a16:creationId xmlns:a16="http://schemas.microsoft.com/office/drawing/2014/main" id="{93E58544-6EFC-4319-575F-41CF6786511F}"/>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251DD589-66DA-2560-7B34-287747EB1223}"/>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8" name="Rectangle 7">
              <a:extLst>
                <a:ext uri="{FF2B5EF4-FFF2-40B4-BE49-F238E27FC236}">
                  <a16:creationId xmlns:a16="http://schemas.microsoft.com/office/drawing/2014/main" id="{326362F0-052A-E80B-360A-0F46D76C684C}"/>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0BF2DAB-1C7F-87EA-DF8A-701A4C25A3EB}"/>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F244137-7879-AF2B-2E0D-AAEA8C7DDE72}"/>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477791B-4C41-7E9E-6085-EFCADA0331E2}"/>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FC980BD-F417-0023-DD45-CB642CEB103B}"/>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75C76B-5CBC-4C1C-E590-DACB014C0D3B}"/>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D121C1-3A58-31AE-ADD8-DD8863B68FE4}"/>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9" name="Picture 28">
            <a:extLst>
              <a:ext uri="{FF2B5EF4-FFF2-40B4-BE49-F238E27FC236}">
                <a16:creationId xmlns:a16="http://schemas.microsoft.com/office/drawing/2014/main" id="{2C9B660E-DADE-3297-F523-480C5756709A}"/>
              </a:ext>
              <a:ext uri="{C183D7F6-B498-43B3-948B-1728B52AA6E4}">
                <adec:decorative xmlns:adec="http://schemas.microsoft.com/office/drawing/2017/decorative" val="1"/>
              </a:ext>
            </a:extLst>
          </p:cNvPr>
          <p:cNvPicPr>
            <a:picLocks noChangeAspect="1"/>
          </p:cNvPicPr>
          <p:nvPr userDrawn="1"/>
        </p:nvPicPr>
        <p:blipFill rotWithShape="1">
          <a:blip r:embed="rId5"/>
          <a:srcRect l="1" r="39071"/>
          <a:stretch/>
        </p:blipFill>
        <p:spPr>
          <a:xfrm>
            <a:off x="23195519" y="3962400"/>
            <a:ext cx="1191643" cy="9753600"/>
          </a:xfrm>
          <a:prstGeom prst="rect">
            <a:avLst/>
          </a:prstGeom>
        </p:spPr>
      </p:pic>
    </p:spTree>
    <p:extLst>
      <p:ext uri="{BB962C8B-B14F-4D97-AF65-F5344CB8AC3E}">
        <p14:creationId xmlns:p14="http://schemas.microsoft.com/office/powerpoint/2010/main" val="1225530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Green-Photo">
    <p:bg>
      <p:bgRef idx="1001">
        <a:schemeClr val="bg2"/>
      </p:bgRef>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0A87B4F-7A57-E116-2C45-32B14FC88C6A}"/>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46" name="Rectangle 45">
              <a:extLst>
                <a:ext uri="{FF2B5EF4-FFF2-40B4-BE49-F238E27FC236}">
                  <a16:creationId xmlns:a16="http://schemas.microsoft.com/office/drawing/2014/main" id="{AD57C644-FEBF-9113-5927-9768D8D0FA88}"/>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07479E8-DC92-2C2F-2918-38A097E1937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05C1430-9968-6D88-677F-2485BB14AA2D}"/>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16FD7B1-416E-CA00-31A7-5492FEF65339}"/>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7F717F7-BA67-3DBB-2C1E-93DE9423B18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C25C91A-E7D6-143F-8CBA-49C86F081711}"/>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8BDCF05-9FAA-BE45-A86B-D65536E2DC6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D27DD14-79B6-BFA6-0DE1-4745077AD6EB}"/>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A1E6A46-72DD-4620-11AD-B24A46E2CD4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24740B9-0AFE-2A72-BAB4-CD9179B4E7B8}"/>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3ADCE63-3A13-C0C7-34A8-AF40FE52F29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163F3F-7C4F-CC6B-99BC-F04D03D6ECD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6F35307-AB69-FFBC-107C-F809DFE913FA}"/>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92802A39-2259-D3B0-4A1A-54A6CD7C5BFA}"/>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59" name="Rectangle 58">
            <a:extLst>
              <a:ext uri="{FF2B5EF4-FFF2-40B4-BE49-F238E27FC236}">
                <a16:creationId xmlns:a16="http://schemas.microsoft.com/office/drawing/2014/main" id="{150F919F-2672-E7CF-2330-1BB4B37DD714}"/>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433AA952-0C7C-D384-ECA1-9F6FD4F558E1}"/>
              </a:ext>
            </a:extLst>
          </p:cNvPr>
          <p:cNvSpPr>
            <a:spLocks noGrp="1"/>
          </p:cNvSpPr>
          <p:nvPr>
            <p:ph type="title" hasCustomPrompt="1"/>
          </p:nvPr>
        </p:nvSpPr>
        <p:spPr>
          <a:xfrm>
            <a:off x="1703404" y="4230666"/>
            <a:ext cx="12781375" cy="2893100"/>
          </a:xfrm>
          <a:prstGeom prst="rect">
            <a:avLst/>
          </a:prstGeom>
        </p:spPr>
        <p:txBody>
          <a:bodyPr vert="horz" wrap="square" lIns="91440" tIns="91440" rIns="91440" bIns="91440" rtlCol="0" anchor="b" anchorCtr="0">
            <a:spAutoFit/>
          </a:bodyPr>
          <a:lstStyle>
            <a:lvl1pPr>
              <a:defRPr>
                <a:solidFill>
                  <a:schemeClr val="tx1"/>
                </a:solidFill>
              </a:defRPr>
            </a:lvl1pPr>
          </a:lstStyle>
          <a:p>
            <a:r>
              <a:rPr lang="en-US" dirty="0"/>
              <a:t>Two-line</a:t>
            </a:r>
            <a:br>
              <a:rPr lang="en-US" dirty="0"/>
            </a:br>
            <a:r>
              <a:rPr lang="en-US" dirty="0"/>
              <a:t>Section Headline</a:t>
            </a:r>
          </a:p>
        </p:txBody>
      </p:sp>
      <p:sp>
        <p:nvSpPr>
          <p:cNvPr id="5" name="Text Placeholder 24">
            <a:extLst>
              <a:ext uri="{FF2B5EF4-FFF2-40B4-BE49-F238E27FC236}">
                <a16:creationId xmlns:a16="http://schemas.microsoft.com/office/drawing/2014/main" id="{60B6D903-D6D9-E95F-7AEF-BBE59B0BFF86}"/>
              </a:ext>
            </a:extLst>
          </p:cNvPr>
          <p:cNvSpPr>
            <a:spLocks noGrp="1"/>
          </p:cNvSpPr>
          <p:nvPr>
            <p:ph type="body" sz="quarter" idx="10" hasCustomPrompt="1"/>
          </p:nvPr>
        </p:nvSpPr>
        <p:spPr>
          <a:xfrm>
            <a:off x="1703404" y="7615747"/>
            <a:ext cx="12781375" cy="750975"/>
          </a:xfrm>
        </p:spPr>
        <p:txBody>
          <a:bodyPr wrap="square">
            <a:spAutoFit/>
          </a:bodyPr>
          <a:lstStyle>
            <a:lvl1pPr marL="0" indent="0">
              <a:buNone/>
              <a:defRPr sz="3200" baseline="0">
                <a:solidFill>
                  <a:schemeClr val="accent2"/>
                </a:solidFill>
              </a:defRPr>
            </a:lvl1pPr>
          </a:lstStyle>
          <a:p>
            <a:pPr lvl="0"/>
            <a:r>
              <a:rPr lang="en-US" dirty="0"/>
              <a:t>Section </a:t>
            </a:r>
            <a:r>
              <a:rPr lang="en-US" dirty="0" err="1"/>
              <a:t>subheadline</a:t>
            </a:r>
            <a:endParaRPr lang="en-US" dirty="0"/>
          </a:p>
        </p:txBody>
      </p:sp>
      <p:sp>
        <p:nvSpPr>
          <p:cNvPr id="44" name="Rectangle 43">
            <a:extLst>
              <a:ext uri="{FF2B5EF4-FFF2-40B4-BE49-F238E27FC236}">
                <a16:creationId xmlns:a16="http://schemas.microsoft.com/office/drawing/2014/main" id="{36D72AE4-7D75-438A-159A-A31D41A684C6}"/>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F03F0980-7265-5C47-BE68-98BD261ED4F7}"/>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2" name="Picture 1" descr="Colorado State University symbol">
            <a:extLst>
              <a:ext uri="{FF2B5EF4-FFF2-40B4-BE49-F238E27FC236}">
                <a16:creationId xmlns:a16="http://schemas.microsoft.com/office/drawing/2014/main" id="{5B9E5C18-1C92-7803-DDA7-77DDBC2095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65" name="Picture 64">
            <a:extLst>
              <a:ext uri="{FF2B5EF4-FFF2-40B4-BE49-F238E27FC236}">
                <a16:creationId xmlns:a16="http://schemas.microsoft.com/office/drawing/2014/main" id="{674329DB-9EDD-8725-56C0-72C32669408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1"/>
            <a:ext cx="11866555" cy="2436768"/>
          </a:xfrm>
          <a:prstGeom prst="rect">
            <a:avLst/>
          </a:prstGeom>
        </p:spPr>
      </p:pic>
      <p:pic>
        <p:nvPicPr>
          <p:cNvPr id="75" name="Picture 74" descr="A landscape with trees and mountains in the background&#10;&#10;Description automatically generated">
            <a:extLst>
              <a:ext uri="{FF2B5EF4-FFF2-40B4-BE49-F238E27FC236}">
                <a16:creationId xmlns:a16="http://schemas.microsoft.com/office/drawing/2014/main" id="{30E7D063-4617-D2BD-9DE7-7C737655E094}"/>
              </a:ext>
            </a:extLst>
          </p:cNvPr>
          <p:cNvPicPr>
            <a:picLocks noChangeAspect="1"/>
          </p:cNvPicPr>
          <p:nvPr userDrawn="1"/>
        </p:nvPicPr>
        <p:blipFill rotWithShape="1">
          <a:blip r:embed="rId6"/>
          <a:srcRect t="-1" b="156"/>
          <a:stretch/>
        </p:blipFill>
        <p:spPr>
          <a:xfrm>
            <a:off x="11866554" y="11279231"/>
            <a:ext cx="12520621" cy="2436768"/>
          </a:xfrm>
          <a:prstGeom prst="rect">
            <a:avLst/>
          </a:prstGeom>
        </p:spPr>
      </p:pic>
      <p:sp>
        <p:nvSpPr>
          <p:cNvPr id="6" name="Slide Number Placeholder 3">
            <a:extLst>
              <a:ext uri="{FF2B5EF4-FFF2-40B4-BE49-F238E27FC236}">
                <a16:creationId xmlns:a16="http://schemas.microsoft.com/office/drawing/2014/main" id="{88FFE2DF-4195-F5AF-C13C-36CE7BF15695}"/>
              </a:ext>
            </a:extLst>
          </p:cNvPr>
          <p:cNvSpPr>
            <a:spLocks noGrp="1"/>
          </p:cNvSpPr>
          <p:nvPr>
            <p:ph type="sldNum" sz="quarter" idx="4"/>
          </p:nvPr>
        </p:nvSpPr>
        <p:spPr>
          <a:xfrm>
            <a:off x="247140"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541084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Green">
    <p:bg>
      <p:bgPr>
        <a:solidFill>
          <a:schemeClr val="tx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4C5DCFD-8E50-0E34-6511-17C6AF3AF62D}"/>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39" name="Rectangle 38">
              <a:extLst>
                <a:ext uri="{FF2B5EF4-FFF2-40B4-BE49-F238E27FC236}">
                  <a16:creationId xmlns:a16="http://schemas.microsoft.com/office/drawing/2014/main" id="{2C93CB56-B18F-AC2B-07FA-E327477319F1}"/>
                </a:ext>
              </a:extLst>
            </p:cNvPr>
            <p:cNvSpPr/>
            <p:nvPr userDrawn="1"/>
          </p:nvSpPr>
          <p:spPr>
            <a:xfrm rot="16200000">
              <a:off x="-31221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7EA4EAD-14FD-0B28-80CE-E58319CD5295}"/>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5D85398-5510-C23C-4599-548EAB3C0372}"/>
                </a:ext>
              </a:extLst>
            </p:cNvPr>
            <p:cNvSpPr/>
            <p:nvPr userDrawn="1"/>
          </p:nvSpPr>
          <p:spPr>
            <a:xfrm rot="16200000">
              <a:off x="82397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A023E23-4CF0-2687-7015-75045B5BC79E}"/>
                </a:ext>
              </a:extLst>
            </p:cNvPr>
            <p:cNvSpPr/>
            <p:nvPr userDrawn="1"/>
          </p:nvSpPr>
          <p:spPr>
            <a:xfrm rot="16200000">
              <a:off x="1392062"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ACFA773-B3D3-CA22-E73B-2E187CE9110A}"/>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6563EC6-526A-898E-1767-530D884EAC64}"/>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C1FAB3A-AEC6-1661-22DC-1A08925AC506}"/>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DCA74DA-15F1-3C92-AC34-90D525C3E82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D78D92-995C-D6A8-FF27-DF556469F0B9}"/>
                </a:ext>
              </a:extLst>
            </p:cNvPr>
            <p:cNvSpPr/>
            <p:nvPr userDrawn="1"/>
          </p:nvSpPr>
          <p:spPr>
            <a:xfrm rot="16200000">
              <a:off x="4232517"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ED26EE1-6D1D-C765-2643-A5B8D2CF106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56B6B76-27D4-A7B5-C6F2-231D80228249}"/>
                </a:ext>
              </a:extLst>
            </p:cNvPr>
            <p:cNvSpPr/>
            <p:nvPr userDrawn="1"/>
          </p:nvSpPr>
          <p:spPr>
            <a:xfrm rot="16200000">
              <a:off x="5368699"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13B34D3-83D6-C0FE-B940-F2777F520BE3}"/>
                </a:ext>
              </a:extLst>
            </p:cNvPr>
            <p:cNvSpPr/>
            <p:nvPr userDrawn="1"/>
          </p:nvSpPr>
          <p:spPr>
            <a:xfrm rot="16200000">
              <a:off x="5936790"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19A497C-BE2A-8D40-9B83-F6EB98B5FDF9}"/>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1A19627-FAD9-25D7-76F5-FEC1CE8C3F3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32" name="Rectangle 31">
            <a:extLst>
              <a:ext uri="{FF2B5EF4-FFF2-40B4-BE49-F238E27FC236}">
                <a16:creationId xmlns:a16="http://schemas.microsoft.com/office/drawing/2014/main" id="{AB4C97F1-160B-3523-A33A-03C80EC7CBD5}"/>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AA77D9F0-19AB-8C54-BB91-2A8C7E3977D3}"/>
              </a:ext>
            </a:extLst>
          </p:cNvPr>
          <p:cNvSpPr>
            <a:spLocks noGrp="1"/>
          </p:cNvSpPr>
          <p:nvPr>
            <p:ph type="title" hasCustomPrompt="1"/>
          </p:nvPr>
        </p:nvSpPr>
        <p:spPr>
          <a:xfrm>
            <a:off x="1703404" y="4233175"/>
            <a:ext cx="12781375" cy="2893100"/>
          </a:xfrm>
          <a:prstGeom prst="rect">
            <a:avLst/>
          </a:prstGeom>
        </p:spPr>
        <p:txBody>
          <a:bodyPr vert="horz" wrap="square" lIns="91440" tIns="91440" rIns="91440" bIns="91440" rtlCol="0" anchor="b" anchorCtr="0">
            <a:spAutoFit/>
          </a:bodyPr>
          <a:lstStyle>
            <a:lvl1pPr>
              <a:defRPr>
                <a:solidFill>
                  <a:schemeClr val="bg1"/>
                </a:solidFill>
              </a:defRPr>
            </a:lvl1pPr>
          </a:lstStyle>
          <a:p>
            <a:r>
              <a:rPr lang="en-US" dirty="0"/>
              <a:t>Two-line</a:t>
            </a:r>
            <a:br>
              <a:rPr lang="en-US" dirty="0"/>
            </a:br>
            <a:r>
              <a:rPr lang="en-US" dirty="0"/>
              <a:t>Section Headline</a:t>
            </a:r>
          </a:p>
        </p:txBody>
      </p:sp>
      <p:sp>
        <p:nvSpPr>
          <p:cNvPr id="5" name="Text Placeholder 24">
            <a:extLst>
              <a:ext uri="{FF2B5EF4-FFF2-40B4-BE49-F238E27FC236}">
                <a16:creationId xmlns:a16="http://schemas.microsoft.com/office/drawing/2014/main" id="{1EE2248E-7F37-648B-CC77-345582D19915}"/>
              </a:ext>
            </a:extLst>
          </p:cNvPr>
          <p:cNvSpPr>
            <a:spLocks noGrp="1"/>
          </p:cNvSpPr>
          <p:nvPr>
            <p:ph type="body" sz="quarter" idx="10" hasCustomPrompt="1"/>
          </p:nvPr>
        </p:nvSpPr>
        <p:spPr>
          <a:xfrm>
            <a:off x="1703404" y="7618256"/>
            <a:ext cx="12781375" cy="750975"/>
          </a:xfrm>
        </p:spPr>
        <p:txBody>
          <a:bodyPr wrap="square">
            <a:spAutoFit/>
          </a:bodyPr>
          <a:lstStyle>
            <a:lvl1pPr marL="0" indent="0">
              <a:buNone/>
              <a:defRPr sz="3200" baseline="0">
                <a:solidFill>
                  <a:schemeClr val="accent2"/>
                </a:solidFill>
              </a:defRPr>
            </a:lvl1pPr>
          </a:lstStyle>
          <a:p>
            <a:pPr lvl="0"/>
            <a:r>
              <a:rPr lang="en-US" dirty="0"/>
              <a:t>Section </a:t>
            </a:r>
            <a:r>
              <a:rPr lang="en-US" dirty="0" err="1"/>
              <a:t>subheadline</a:t>
            </a:r>
            <a:endParaRPr lang="en-US" dirty="0"/>
          </a:p>
        </p:txBody>
      </p:sp>
      <p:sp>
        <p:nvSpPr>
          <p:cNvPr id="17" name="Rectangle 16">
            <a:extLst>
              <a:ext uri="{FF2B5EF4-FFF2-40B4-BE49-F238E27FC236}">
                <a16:creationId xmlns:a16="http://schemas.microsoft.com/office/drawing/2014/main" id="{FD0B0AE0-E249-ED95-8E45-9A6ECFA106CC}"/>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9353248-0DFE-5786-3EB4-38ECB7019074}"/>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2" name="Picture 1" descr="Colorado State University symbol">
            <a:extLst>
              <a:ext uri="{FF2B5EF4-FFF2-40B4-BE49-F238E27FC236}">
                <a16:creationId xmlns:a16="http://schemas.microsoft.com/office/drawing/2014/main" id="{43ECF808-D3BE-4641-8561-5991299CBEF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36" name="Picture 35">
            <a:extLst>
              <a:ext uri="{FF2B5EF4-FFF2-40B4-BE49-F238E27FC236}">
                <a16:creationId xmlns:a16="http://schemas.microsoft.com/office/drawing/2014/main" id="{4491971E-EC47-BAB2-F1BB-CF91536EC1B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2"/>
            <a:ext cx="11866555" cy="2436768"/>
          </a:xfrm>
          <a:prstGeom prst="rect">
            <a:avLst/>
          </a:prstGeom>
        </p:spPr>
      </p:pic>
      <p:sp>
        <p:nvSpPr>
          <p:cNvPr id="52" name="Picture Placeholder 9">
            <a:extLst>
              <a:ext uri="{FF2B5EF4-FFF2-40B4-BE49-F238E27FC236}">
                <a16:creationId xmlns:a16="http://schemas.microsoft.com/office/drawing/2014/main" id="{BFE76D5A-50D9-62AB-C9BD-7DCEA851529D}"/>
              </a:ext>
            </a:extLst>
          </p:cNvPr>
          <p:cNvSpPr>
            <a:spLocks noGrp="1"/>
          </p:cNvSpPr>
          <p:nvPr>
            <p:ph type="pic" sz="quarter" idx="17" hasCustomPrompt="1"/>
          </p:nvPr>
        </p:nvSpPr>
        <p:spPr>
          <a:xfrm>
            <a:off x="11866554" y="11279232"/>
            <a:ext cx="12486238" cy="2436768"/>
          </a:xfrm>
        </p:spPr>
        <p:txBody>
          <a:bodyPr anchor="ctr" anchorCtr="0">
            <a:noAutofit/>
          </a:bodyPr>
          <a:lstStyle>
            <a:lvl1pPr marL="0" indent="0" algn="ctr">
              <a:buNone/>
              <a:defRPr>
                <a:solidFill>
                  <a:schemeClr val="bg1"/>
                </a:solidFill>
              </a:defRPr>
            </a:lvl1pPr>
          </a:lstStyle>
          <a:p>
            <a:r>
              <a:rPr lang="en-US"/>
              <a:t>Click to insert photo</a:t>
            </a:r>
          </a:p>
        </p:txBody>
      </p:sp>
      <p:sp>
        <p:nvSpPr>
          <p:cNvPr id="6" name="Slide Number Placeholder 3">
            <a:extLst>
              <a:ext uri="{FF2B5EF4-FFF2-40B4-BE49-F238E27FC236}">
                <a16:creationId xmlns:a16="http://schemas.microsoft.com/office/drawing/2014/main" id="{3CD1A3F4-56E6-44A2-F6BA-77EC11C8529F}"/>
              </a:ext>
            </a:extLst>
          </p:cNvPr>
          <p:cNvSpPr>
            <a:spLocks noGrp="1"/>
          </p:cNvSpPr>
          <p:nvPr>
            <p:ph type="sldNum" sz="quarter" idx="4"/>
          </p:nvPr>
        </p:nvSpPr>
        <p:spPr>
          <a:xfrm>
            <a:off x="247140" y="13024017"/>
            <a:ext cx="924316" cy="444843"/>
          </a:xfrm>
          <a:prstGeom prst="rect">
            <a:avLst/>
          </a:prstGeom>
        </p:spPr>
        <p:txBody>
          <a:bodyPr vert="horz" lIns="91440" tIns="45720" rIns="91440" bIns="45720" rtlCol="0" anchor="ctr"/>
          <a:lstStyle>
            <a:lvl1pPr algn="l">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8861543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debar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CA485E-0E8B-9F15-5F04-03D336D7F488}"/>
              </a:ext>
              <a:ext uri="{C183D7F6-B498-43B3-948B-1728B52AA6E4}">
                <adec:decorative xmlns:adec="http://schemas.microsoft.com/office/drawing/2017/decorative" val="1"/>
              </a:ext>
            </a:extLst>
          </p:cNvPr>
          <p:cNvPicPr>
            <a:picLocks noChangeAspect="1"/>
          </p:cNvPicPr>
          <p:nvPr userDrawn="1"/>
        </p:nvPicPr>
        <p:blipFill rotWithShape="1">
          <a:blip r:embed="rId2"/>
          <a:srcRect r="84048"/>
          <a:stretch/>
        </p:blipFill>
        <p:spPr>
          <a:xfrm>
            <a:off x="1587" y="0"/>
            <a:ext cx="3889929" cy="13716893"/>
          </a:xfrm>
          <a:prstGeom prst="rect">
            <a:avLst/>
          </a:prstGeom>
        </p:spPr>
      </p:pic>
      <p:sp>
        <p:nvSpPr>
          <p:cNvPr id="14" name="Rectangle 13">
            <a:extLst>
              <a:ext uri="{FF2B5EF4-FFF2-40B4-BE49-F238E27FC236}">
                <a16:creationId xmlns:a16="http://schemas.microsoft.com/office/drawing/2014/main" id="{4AED3097-84AA-5862-F8D0-BC7207A1C562}"/>
              </a:ext>
              <a:ext uri="{C183D7F6-B498-43B3-948B-1728B52AA6E4}">
                <adec:decorative xmlns:adec="http://schemas.microsoft.com/office/drawing/2017/decorative" val="1"/>
              </a:ext>
            </a:extLst>
          </p:cNvPr>
          <p:cNvSpPr/>
          <p:nvPr userDrawn="1"/>
        </p:nvSpPr>
        <p:spPr>
          <a:xfrm>
            <a:off x="3849950" y="0"/>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Colorado State University symbol">
            <a:extLst>
              <a:ext uri="{FF2B5EF4-FFF2-40B4-BE49-F238E27FC236}">
                <a16:creationId xmlns:a16="http://schemas.microsoft.com/office/drawing/2014/main" id="{F146F9C0-7E8C-BFF4-F322-1B9DE073D6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0856" y="11592396"/>
            <a:ext cx="1446028" cy="1446028"/>
          </a:xfrm>
          <a:prstGeom prst="rect">
            <a:avLst/>
          </a:prstGeom>
        </p:spPr>
      </p:pic>
      <p:pic>
        <p:nvPicPr>
          <p:cNvPr id="10" name="Picture 9">
            <a:extLst>
              <a:ext uri="{FF2B5EF4-FFF2-40B4-BE49-F238E27FC236}">
                <a16:creationId xmlns:a16="http://schemas.microsoft.com/office/drawing/2014/main" id="{54A24BEA-BB70-0A76-015A-8BFD7EB868D7}"/>
              </a:ext>
              <a:ext uri="{C183D7F6-B498-43B3-948B-1728B52AA6E4}">
                <adec:decorative xmlns:adec="http://schemas.microsoft.com/office/drawing/2017/decorative" val="1"/>
              </a:ext>
            </a:extLst>
          </p:cNvPr>
          <p:cNvPicPr>
            <a:picLocks noChangeAspect="1"/>
          </p:cNvPicPr>
          <p:nvPr userDrawn="1"/>
        </p:nvPicPr>
        <p:blipFill rotWithShape="1">
          <a:blip r:embed="rId2"/>
          <a:srcRect l="15952" b="89458"/>
          <a:stretch/>
        </p:blipFill>
        <p:spPr>
          <a:xfrm>
            <a:off x="3891515" y="1"/>
            <a:ext cx="20495659" cy="1446028"/>
          </a:xfrm>
          <a:prstGeom prst="rect">
            <a:avLst/>
          </a:prstGeom>
        </p:spPr>
      </p:pic>
      <p:sp>
        <p:nvSpPr>
          <p:cNvPr id="16" name="Title 1">
            <a:extLst>
              <a:ext uri="{FF2B5EF4-FFF2-40B4-BE49-F238E27FC236}">
                <a16:creationId xmlns:a16="http://schemas.microsoft.com/office/drawing/2014/main" id="{38E4A518-5FA6-422E-78D3-21ABCD78F9AA}"/>
              </a:ext>
            </a:extLst>
          </p:cNvPr>
          <p:cNvSpPr>
            <a:spLocks noGrp="1"/>
          </p:cNvSpPr>
          <p:nvPr>
            <p:ph type="title" hasCustomPrompt="1"/>
          </p:nvPr>
        </p:nvSpPr>
        <p:spPr>
          <a:xfrm>
            <a:off x="5396340" y="2077755"/>
            <a:ext cx="17921045" cy="1538883"/>
          </a:xfrm>
        </p:spPr>
        <p:txBody>
          <a:bodyPr anchor="t" anchorCtr="0"/>
          <a:lstStyle>
            <a:lvl1pPr>
              <a:defRPr>
                <a:solidFill>
                  <a:schemeClr val="tx2"/>
                </a:solidFill>
              </a:defRPr>
            </a:lvl1pPr>
          </a:lstStyle>
          <a:p>
            <a:r>
              <a:rPr lang="en-US" dirty="0"/>
              <a:t>Headline</a:t>
            </a:r>
          </a:p>
        </p:txBody>
      </p:sp>
      <p:sp>
        <p:nvSpPr>
          <p:cNvPr id="17" name="Content Placeholder 2">
            <a:extLst>
              <a:ext uri="{FF2B5EF4-FFF2-40B4-BE49-F238E27FC236}">
                <a16:creationId xmlns:a16="http://schemas.microsoft.com/office/drawing/2014/main" id="{1BEA90C6-8F52-877D-2151-41D9FA2F2EC9}"/>
              </a:ext>
            </a:extLst>
          </p:cNvPr>
          <p:cNvSpPr>
            <a:spLocks noGrp="1"/>
          </p:cNvSpPr>
          <p:nvPr>
            <p:ph idx="1" hasCustomPrompt="1"/>
          </p:nvPr>
        </p:nvSpPr>
        <p:spPr>
          <a:xfrm>
            <a:off x="5396339" y="4010336"/>
            <a:ext cx="17921045"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2" name="Slide Number Placeholder 3">
            <a:extLst>
              <a:ext uri="{FF2B5EF4-FFF2-40B4-BE49-F238E27FC236}">
                <a16:creationId xmlns:a16="http://schemas.microsoft.com/office/drawing/2014/main" id="{2F596587-5715-BFF7-0FFD-2D41193E6F8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931004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Bar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307C8-7062-4247-432A-F4259380A62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5588" cy="13716893"/>
          </a:xfrm>
          <a:prstGeom prst="rect">
            <a:avLst/>
          </a:prstGeom>
        </p:spPr>
      </p:pic>
      <p:pic>
        <p:nvPicPr>
          <p:cNvPr id="8" name="Picture 7" descr="Colorado State University symbol">
            <a:extLst>
              <a:ext uri="{FF2B5EF4-FFF2-40B4-BE49-F238E27FC236}">
                <a16:creationId xmlns:a16="http://schemas.microsoft.com/office/drawing/2014/main" id="{D12D5377-6199-8F49-2CFD-D9431C0036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18468" y="1348236"/>
            <a:ext cx="1446028" cy="1446028"/>
          </a:xfrm>
          <a:prstGeom prst="rect">
            <a:avLst/>
          </a:prstGeom>
        </p:spPr>
      </p:pic>
      <p:sp>
        <p:nvSpPr>
          <p:cNvPr id="5" name="Title 1">
            <a:extLst>
              <a:ext uri="{FF2B5EF4-FFF2-40B4-BE49-F238E27FC236}">
                <a16:creationId xmlns:a16="http://schemas.microsoft.com/office/drawing/2014/main" id="{6395FAC7-B012-3C90-E0FE-8D2DFAB15762}"/>
              </a:ext>
            </a:extLst>
          </p:cNvPr>
          <p:cNvSpPr>
            <a:spLocks noGrp="1"/>
          </p:cNvSpPr>
          <p:nvPr>
            <p:ph type="title" hasCustomPrompt="1"/>
          </p:nvPr>
        </p:nvSpPr>
        <p:spPr>
          <a:xfrm>
            <a:off x="1619470" y="3409600"/>
            <a:ext cx="21876635" cy="1538883"/>
          </a:xfrm>
        </p:spPr>
        <p:txBody>
          <a:bodyPr anchor="t" anchorCtr="0"/>
          <a:lstStyle>
            <a:lvl1pPr>
              <a:defRPr>
                <a:solidFill>
                  <a:schemeClr val="tx2"/>
                </a:solidFill>
              </a:defRPr>
            </a:lvl1pPr>
          </a:lstStyle>
          <a:p>
            <a:r>
              <a:rPr lang="en-US" dirty="0"/>
              <a:t>Headline</a:t>
            </a:r>
          </a:p>
        </p:txBody>
      </p:sp>
      <p:sp>
        <p:nvSpPr>
          <p:cNvPr id="6" name="Content Placeholder 2">
            <a:extLst>
              <a:ext uri="{FF2B5EF4-FFF2-40B4-BE49-F238E27FC236}">
                <a16:creationId xmlns:a16="http://schemas.microsoft.com/office/drawing/2014/main" id="{F42DC5F9-E376-15D2-E4CF-2350E427D737}"/>
              </a:ext>
            </a:extLst>
          </p:cNvPr>
          <p:cNvSpPr>
            <a:spLocks noGrp="1"/>
          </p:cNvSpPr>
          <p:nvPr>
            <p:ph idx="1" hasCustomPrompt="1"/>
          </p:nvPr>
        </p:nvSpPr>
        <p:spPr>
          <a:xfrm>
            <a:off x="1619469" y="5342182"/>
            <a:ext cx="21876635"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2" name="Slide Number Placeholder 3">
            <a:extLst>
              <a:ext uri="{FF2B5EF4-FFF2-40B4-BE49-F238E27FC236}">
                <a16:creationId xmlns:a16="http://schemas.microsoft.com/office/drawing/2014/main" id="{8397D50F-C7A3-D938-FD4B-49B55C368118}"/>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29012016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and Content">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CB91771-9A35-C216-664E-38CB67BC30F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5588" cy="13716893"/>
          </a:xfrm>
          <a:prstGeom prst="rect">
            <a:avLst/>
          </a:prstGeom>
        </p:spPr>
      </p:pic>
      <p:sp>
        <p:nvSpPr>
          <p:cNvPr id="20" name="Title Placeholder 1"/>
          <p:cNvSpPr>
            <a:spLocks noGrp="1"/>
          </p:cNvSpPr>
          <p:nvPr>
            <p:ph type="title" hasCustomPrompt="1"/>
          </p:nvPr>
        </p:nvSpPr>
        <p:spPr>
          <a:xfrm>
            <a:off x="15333653" y="5501526"/>
            <a:ext cx="7129454" cy="2318844"/>
          </a:xfrm>
          <a:prstGeom prst="rect">
            <a:avLst/>
          </a:prstGeom>
        </p:spPr>
        <p:txBody>
          <a:bodyPr vert="horz" wrap="square" lIns="101858" tIns="50929" rIns="101858" bIns="50929" rtlCol="0" anchor="t" anchorCtr="0">
            <a:spAutoFit/>
          </a:bodyPr>
          <a:lstStyle>
            <a:lvl1pPr>
              <a:defRPr sz="7200"/>
            </a:lvl1pPr>
          </a:lstStyle>
          <a:p>
            <a:r>
              <a:rPr lang="en-US" dirty="0"/>
              <a:t>Two-line</a:t>
            </a:r>
            <a:br>
              <a:rPr lang="en-US" dirty="0"/>
            </a:br>
            <a:r>
              <a:rPr lang="en-US" dirty="0"/>
              <a:t>Headline</a:t>
            </a:r>
          </a:p>
        </p:txBody>
      </p:sp>
      <p:sp>
        <p:nvSpPr>
          <p:cNvPr id="4" name="Text Placeholder 3"/>
          <p:cNvSpPr>
            <a:spLocks noGrp="1"/>
          </p:cNvSpPr>
          <p:nvPr>
            <p:ph type="body" sz="quarter" idx="11" hasCustomPrompt="1"/>
          </p:nvPr>
        </p:nvSpPr>
        <p:spPr>
          <a:xfrm>
            <a:off x="15333653" y="8214474"/>
            <a:ext cx="7129454" cy="695255"/>
          </a:xfrm>
        </p:spPr>
        <p:txBody>
          <a:bodyPr wrap="square">
            <a:spAutoFit/>
          </a:bodyPr>
          <a:lstStyle>
            <a:lvl1pPr marL="0" indent="0" algn="l">
              <a:lnSpc>
                <a:spcPct val="114000"/>
              </a:lnSpc>
              <a:buNone/>
              <a:defRPr/>
            </a:lvl1pPr>
          </a:lstStyle>
          <a:p>
            <a:pPr lvl="0"/>
            <a:r>
              <a:rPr lang="en-US" dirty="0"/>
              <a:t>Copy</a:t>
            </a:r>
          </a:p>
        </p:txBody>
      </p:sp>
      <p:sp>
        <p:nvSpPr>
          <p:cNvPr id="3" name="Chart Placeholder 2"/>
          <p:cNvSpPr>
            <a:spLocks noGrp="1"/>
          </p:cNvSpPr>
          <p:nvPr>
            <p:ph type="chart" sz="quarter" idx="12" hasCustomPrompt="1"/>
          </p:nvPr>
        </p:nvSpPr>
        <p:spPr>
          <a:xfrm>
            <a:off x="2140721" y="2173027"/>
            <a:ext cx="12112761" cy="9714173"/>
          </a:xfrm>
        </p:spPr>
        <p:txBody>
          <a:bodyPr anchor="ctr" anchorCtr="0">
            <a:normAutofit/>
          </a:bodyPr>
          <a:lstStyle>
            <a:lvl1pPr marL="0" indent="0" algn="ctr">
              <a:buNone/>
              <a:defRPr/>
            </a:lvl1pPr>
          </a:lstStyle>
          <a:p>
            <a:r>
              <a:rPr lang="en-US"/>
              <a:t>Click to add chart</a:t>
            </a:r>
          </a:p>
        </p:txBody>
      </p:sp>
      <p:sp>
        <p:nvSpPr>
          <p:cNvPr id="2" name="Slide Number Placeholder 3">
            <a:extLst>
              <a:ext uri="{FF2B5EF4-FFF2-40B4-BE49-F238E27FC236}">
                <a16:creationId xmlns:a16="http://schemas.microsoft.com/office/drawing/2014/main" id="{00A5CD19-1082-1512-97C9-96B79AEE0DD7}"/>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87024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Sidebar-Mountains">
    <p:bg>
      <p:bgRef idx="1001">
        <a:schemeClr val="bg2"/>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CC1413D-AA80-5916-E18A-87102AB436F5}"/>
              </a:ext>
              <a:ext uri="{C183D7F6-B498-43B3-948B-1728B52AA6E4}">
                <adec:decorative xmlns:adec="http://schemas.microsoft.com/office/drawing/2017/decorative" val="1"/>
              </a:ext>
            </a:extLst>
          </p:cNvPr>
          <p:cNvPicPr>
            <a:picLocks noChangeAspect="1"/>
          </p:cNvPicPr>
          <p:nvPr userDrawn="1"/>
        </p:nvPicPr>
        <p:blipFill rotWithShape="1">
          <a:blip r:embed="rId2"/>
          <a:srcRect l="-1" r="93100"/>
          <a:stretch/>
        </p:blipFill>
        <p:spPr>
          <a:xfrm>
            <a:off x="1587" y="0"/>
            <a:ext cx="1682772" cy="13716893"/>
          </a:xfrm>
          <a:prstGeom prst="rect">
            <a:avLst/>
          </a:prstGeom>
        </p:spPr>
      </p:pic>
      <p:pic>
        <p:nvPicPr>
          <p:cNvPr id="17" name="Picture 16">
            <a:extLst>
              <a:ext uri="{FF2B5EF4-FFF2-40B4-BE49-F238E27FC236}">
                <a16:creationId xmlns:a16="http://schemas.microsoft.com/office/drawing/2014/main" id="{264458B6-0897-B08E-BD63-D027D5128B57}"/>
              </a:ext>
              <a:ext uri="{C183D7F6-B498-43B3-948B-1728B52AA6E4}">
                <adec:decorative xmlns:adec="http://schemas.microsoft.com/office/drawing/2017/decorative" val="1"/>
              </a:ext>
            </a:extLst>
          </p:cNvPr>
          <p:cNvPicPr>
            <a:picLocks noChangeAspect="1"/>
          </p:cNvPicPr>
          <p:nvPr userDrawn="1"/>
        </p:nvPicPr>
        <p:blipFill rotWithShape="1">
          <a:blip r:embed="rId2"/>
          <a:srcRect l="6900" t="80305" r="5216"/>
          <a:stretch/>
        </p:blipFill>
        <p:spPr>
          <a:xfrm>
            <a:off x="1684359" y="11015330"/>
            <a:ext cx="21430822" cy="2701563"/>
          </a:xfrm>
          <a:prstGeom prst="rect">
            <a:avLst/>
          </a:prstGeom>
        </p:spPr>
      </p:pic>
      <p:sp>
        <p:nvSpPr>
          <p:cNvPr id="5" name="Rectangle 4">
            <a:extLst>
              <a:ext uri="{FF2B5EF4-FFF2-40B4-BE49-F238E27FC236}">
                <a16:creationId xmlns:a16="http://schemas.microsoft.com/office/drawing/2014/main" id="{27A9E552-529E-77F4-951A-D05187C6CCAC}"/>
              </a:ext>
              <a:ext uri="{C183D7F6-B498-43B3-948B-1728B52AA6E4}">
                <adec:decorative xmlns:adec="http://schemas.microsoft.com/office/drawing/2017/decorative" val="1"/>
              </a:ext>
            </a:extLst>
          </p:cNvPr>
          <p:cNvSpPr/>
          <p:nvPr userDrawn="1"/>
        </p:nvSpPr>
        <p:spPr>
          <a:xfrm>
            <a:off x="16698809" y="0"/>
            <a:ext cx="467841"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 sun shining over a forest&#10;&#10;Description automatically generated">
            <a:extLst>
              <a:ext uri="{FF2B5EF4-FFF2-40B4-BE49-F238E27FC236}">
                <a16:creationId xmlns:a16="http://schemas.microsoft.com/office/drawing/2014/main" id="{14518560-1601-CEE2-6EE7-1F6CB75292A5}"/>
              </a:ext>
            </a:extLst>
          </p:cNvPr>
          <p:cNvPicPr>
            <a:picLocks noChangeAspect="1"/>
          </p:cNvPicPr>
          <p:nvPr userDrawn="1"/>
        </p:nvPicPr>
        <p:blipFill rotWithShape="1">
          <a:blip r:embed="rId3"/>
          <a:srcRect r="3022"/>
          <a:stretch/>
        </p:blipFill>
        <p:spPr>
          <a:xfrm>
            <a:off x="17182214" y="0"/>
            <a:ext cx="7204961" cy="13716000"/>
          </a:xfrm>
          <a:prstGeom prst="rect">
            <a:avLst/>
          </a:prstGeom>
        </p:spPr>
      </p:pic>
      <p:pic>
        <p:nvPicPr>
          <p:cNvPr id="2" name="Picture 1" descr="Colorado State University symbol">
            <a:extLst>
              <a:ext uri="{FF2B5EF4-FFF2-40B4-BE49-F238E27FC236}">
                <a16:creationId xmlns:a16="http://schemas.microsoft.com/office/drawing/2014/main" id="{BDCB5DD4-D483-68BD-4F84-B2C9099F76C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09715" y="11547405"/>
            <a:ext cx="1446028" cy="1446028"/>
          </a:xfrm>
          <a:prstGeom prst="rect">
            <a:avLst/>
          </a:prstGeom>
        </p:spPr>
      </p:pic>
      <p:sp>
        <p:nvSpPr>
          <p:cNvPr id="15" name="Title 1">
            <a:extLst>
              <a:ext uri="{FF2B5EF4-FFF2-40B4-BE49-F238E27FC236}">
                <a16:creationId xmlns:a16="http://schemas.microsoft.com/office/drawing/2014/main" id="{D85F4885-CC1E-1EF1-E274-97D422B3CB7E}"/>
              </a:ext>
            </a:extLst>
          </p:cNvPr>
          <p:cNvSpPr>
            <a:spLocks noGrp="1"/>
          </p:cNvSpPr>
          <p:nvPr>
            <p:ph type="title" hasCustomPrompt="1"/>
          </p:nvPr>
        </p:nvSpPr>
        <p:spPr>
          <a:xfrm>
            <a:off x="2199573" y="1041989"/>
            <a:ext cx="13515349"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16" name="Content Placeholder 2">
            <a:extLst>
              <a:ext uri="{FF2B5EF4-FFF2-40B4-BE49-F238E27FC236}">
                <a16:creationId xmlns:a16="http://schemas.microsoft.com/office/drawing/2014/main" id="{2C52649C-B641-EC57-75DF-EF9D3DD7C85E}"/>
              </a:ext>
            </a:extLst>
          </p:cNvPr>
          <p:cNvSpPr>
            <a:spLocks noGrp="1"/>
          </p:cNvSpPr>
          <p:nvPr>
            <p:ph idx="1" hasCustomPrompt="1"/>
          </p:nvPr>
        </p:nvSpPr>
        <p:spPr>
          <a:xfrm>
            <a:off x="2199572" y="4642064"/>
            <a:ext cx="13515349"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4" name="Slide Number Placeholder 3">
            <a:extLst>
              <a:ext uri="{FF2B5EF4-FFF2-40B4-BE49-F238E27FC236}">
                <a16:creationId xmlns:a16="http://schemas.microsoft.com/office/drawing/2014/main" id="{F0265B62-AEED-B85E-3FF6-57ED771FE8C5}"/>
              </a:ext>
            </a:extLst>
          </p:cNvPr>
          <p:cNvSpPr>
            <a:spLocks noGrp="1"/>
          </p:cNvSpPr>
          <p:nvPr>
            <p:ph type="sldNum" sz="quarter" idx="4"/>
          </p:nvPr>
        </p:nvSpPr>
        <p:spPr>
          <a:xfrm>
            <a:off x="2206088"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571321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Sidebar-Oval">
    <p:bg>
      <p:bgRef idx="1001">
        <a:schemeClr val="bg2"/>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CC1413D-AA80-5916-E18A-87102AB436F5}"/>
              </a:ext>
              <a:ext uri="{C183D7F6-B498-43B3-948B-1728B52AA6E4}">
                <adec:decorative xmlns:adec="http://schemas.microsoft.com/office/drawing/2017/decorative" val="1"/>
              </a:ext>
            </a:extLst>
          </p:cNvPr>
          <p:cNvPicPr>
            <a:picLocks noChangeAspect="1"/>
          </p:cNvPicPr>
          <p:nvPr userDrawn="1"/>
        </p:nvPicPr>
        <p:blipFill rotWithShape="1">
          <a:blip r:embed="rId2"/>
          <a:srcRect l="-1" r="93100"/>
          <a:stretch/>
        </p:blipFill>
        <p:spPr>
          <a:xfrm>
            <a:off x="1587" y="0"/>
            <a:ext cx="1682772" cy="13716893"/>
          </a:xfrm>
          <a:prstGeom prst="rect">
            <a:avLst/>
          </a:prstGeom>
        </p:spPr>
      </p:pic>
      <p:pic>
        <p:nvPicPr>
          <p:cNvPr id="17" name="Picture 16">
            <a:extLst>
              <a:ext uri="{FF2B5EF4-FFF2-40B4-BE49-F238E27FC236}">
                <a16:creationId xmlns:a16="http://schemas.microsoft.com/office/drawing/2014/main" id="{264458B6-0897-B08E-BD63-D027D5128B57}"/>
              </a:ext>
              <a:ext uri="{C183D7F6-B498-43B3-948B-1728B52AA6E4}">
                <adec:decorative xmlns:adec="http://schemas.microsoft.com/office/drawing/2017/decorative" val="1"/>
              </a:ext>
            </a:extLst>
          </p:cNvPr>
          <p:cNvPicPr>
            <a:picLocks noChangeAspect="1"/>
          </p:cNvPicPr>
          <p:nvPr userDrawn="1"/>
        </p:nvPicPr>
        <p:blipFill rotWithShape="1">
          <a:blip r:embed="rId2"/>
          <a:srcRect l="6900" t="80305" r="5216"/>
          <a:stretch/>
        </p:blipFill>
        <p:spPr>
          <a:xfrm>
            <a:off x="1684359" y="11015330"/>
            <a:ext cx="21430822" cy="2701563"/>
          </a:xfrm>
          <a:prstGeom prst="rect">
            <a:avLst/>
          </a:prstGeom>
        </p:spPr>
      </p:pic>
      <p:sp>
        <p:nvSpPr>
          <p:cNvPr id="6" name="Rectangle 5">
            <a:extLst>
              <a:ext uri="{FF2B5EF4-FFF2-40B4-BE49-F238E27FC236}">
                <a16:creationId xmlns:a16="http://schemas.microsoft.com/office/drawing/2014/main" id="{AE5EE25A-A459-3620-F240-4DFA54D6D844}"/>
              </a:ext>
              <a:ext uri="{C183D7F6-B498-43B3-948B-1728B52AA6E4}">
                <adec:decorative xmlns:adec="http://schemas.microsoft.com/office/drawing/2017/decorative" val="1"/>
              </a:ext>
            </a:extLst>
          </p:cNvPr>
          <p:cNvSpPr/>
          <p:nvPr userDrawn="1"/>
        </p:nvSpPr>
        <p:spPr>
          <a:xfrm>
            <a:off x="16698809" y="0"/>
            <a:ext cx="467841"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 row of trees on a road&#10;&#10;Description automatically generated">
            <a:extLst>
              <a:ext uri="{FF2B5EF4-FFF2-40B4-BE49-F238E27FC236}">
                <a16:creationId xmlns:a16="http://schemas.microsoft.com/office/drawing/2014/main" id="{AC942C72-8EC5-C087-939D-9BC6B550B651}"/>
              </a:ext>
            </a:extLst>
          </p:cNvPr>
          <p:cNvPicPr>
            <a:picLocks noChangeAspect="1"/>
          </p:cNvPicPr>
          <p:nvPr userDrawn="1"/>
        </p:nvPicPr>
        <p:blipFill rotWithShape="1">
          <a:blip r:embed="rId3"/>
          <a:srcRect l="2834"/>
          <a:stretch/>
        </p:blipFill>
        <p:spPr>
          <a:xfrm>
            <a:off x="17166651" y="1"/>
            <a:ext cx="7218938" cy="13715999"/>
          </a:xfrm>
          <a:prstGeom prst="rect">
            <a:avLst/>
          </a:prstGeom>
        </p:spPr>
      </p:pic>
      <p:pic>
        <p:nvPicPr>
          <p:cNvPr id="8" name="Picture 7" descr="Colorado State University symbol">
            <a:extLst>
              <a:ext uri="{FF2B5EF4-FFF2-40B4-BE49-F238E27FC236}">
                <a16:creationId xmlns:a16="http://schemas.microsoft.com/office/drawing/2014/main" id="{34E038AC-1AE3-ED73-7036-C6CAB00FAF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09715" y="11547405"/>
            <a:ext cx="1446028" cy="1446028"/>
          </a:xfrm>
          <a:prstGeom prst="rect">
            <a:avLst/>
          </a:prstGeom>
        </p:spPr>
      </p:pic>
      <p:sp>
        <p:nvSpPr>
          <p:cNvPr id="15" name="Title 1">
            <a:extLst>
              <a:ext uri="{FF2B5EF4-FFF2-40B4-BE49-F238E27FC236}">
                <a16:creationId xmlns:a16="http://schemas.microsoft.com/office/drawing/2014/main" id="{D85F4885-CC1E-1EF1-E274-97D422B3CB7E}"/>
              </a:ext>
            </a:extLst>
          </p:cNvPr>
          <p:cNvSpPr>
            <a:spLocks noGrp="1"/>
          </p:cNvSpPr>
          <p:nvPr>
            <p:ph type="title" hasCustomPrompt="1"/>
          </p:nvPr>
        </p:nvSpPr>
        <p:spPr>
          <a:xfrm>
            <a:off x="2199573" y="1041989"/>
            <a:ext cx="13515349"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16" name="Content Placeholder 2">
            <a:extLst>
              <a:ext uri="{FF2B5EF4-FFF2-40B4-BE49-F238E27FC236}">
                <a16:creationId xmlns:a16="http://schemas.microsoft.com/office/drawing/2014/main" id="{2C52649C-B641-EC57-75DF-EF9D3DD7C85E}"/>
              </a:ext>
            </a:extLst>
          </p:cNvPr>
          <p:cNvSpPr>
            <a:spLocks noGrp="1"/>
          </p:cNvSpPr>
          <p:nvPr>
            <p:ph idx="1" hasCustomPrompt="1"/>
          </p:nvPr>
        </p:nvSpPr>
        <p:spPr>
          <a:xfrm>
            <a:off x="2199572" y="4642064"/>
            <a:ext cx="13515349"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2" name="Slide Number Placeholder 3">
            <a:extLst>
              <a:ext uri="{FF2B5EF4-FFF2-40B4-BE49-F238E27FC236}">
                <a16:creationId xmlns:a16="http://schemas.microsoft.com/office/drawing/2014/main" id="{F42F9FFF-7EB1-A7DB-B013-A716B683F643}"/>
              </a:ext>
            </a:extLst>
          </p:cNvPr>
          <p:cNvSpPr>
            <a:spLocks noGrp="1"/>
          </p:cNvSpPr>
          <p:nvPr>
            <p:ph type="sldNum" sz="quarter" idx="4"/>
          </p:nvPr>
        </p:nvSpPr>
        <p:spPr>
          <a:xfrm>
            <a:off x="2206088"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917357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Sidebar">
    <p:bg>
      <p:bgRef idx="1001">
        <a:schemeClr val="bg2"/>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C866178-CBCD-77EF-8FAB-1F3C49A75436}"/>
              </a:ext>
              <a:ext uri="{C183D7F6-B498-43B3-948B-1728B52AA6E4}">
                <adec:decorative xmlns:adec="http://schemas.microsoft.com/office/drawing/2017/decorative" val="1"/>
              </a:ext>
            </a:extLst>
          </p:cNvPr>
          <p:cNvPicPr>
            <a:picLocks noChangeAspect="1"/>
          </p:cNvPicPr>
          <p:nvPr userDrawn="1"/>
        </p:nvPicPr>
        <p:blipFill rotWithShape="1">
          <a:blip r:embed="rId2"/>
          <a:srcRect l="-1" r="93100"/>
          <a:stretch/>
        </p:blipFill>
        <p:spPr>
          <a:xfrm>
            <a:off x="1587" y="0"/>
            <a:ext cx="1682772" cy="13716893"/>
          </a:xfrm>
          <a:prstGeom prst="rect">
            <a:avLst/>
          </a:prstGeom>
        </p:spPr>
      </p:pic>
      <p:pic>
        <p:nvPicPr>
          <p:cNvPr id="3" name="Picture 2">
            <a:extLst>
              <a:ext uri="{FF2B5EF4-FFF2-40B4-BE49-F238E27FC236}">
                <a16:creationId xmlns:a16="http://schemas.microsoft.com/office/drawing/2014/main" id="{E50CAAFB-2C9A-D0BB-FC1C-BBDD98ACFB0E}"/>
              </a:ext>
              <a:ext uri="{C183D7F6-B498-43B3-948B-1728B52AA6E4}">
                <adec:decorative xmlns:adec="http://schemas.microsoft.com/office/drawing/2017/decorative" val="1"/>
              </a:ext>
            </a:extLst>
          </p:cNvPr>
          <p:cNvPicPr>
            <a:picLocks noChangeAspect="1"/>
          </p:cNvPicPr>
          <p:nvPr userDrawn="1"/>
        </p:nvPicPr>
        <p:blipFill rotWithShape="1">
          <a:blip r:embed="rId2"/>
          <a:srcRect l="6900" t="80305" r="31592"/>
          <a:stretch/>
        </p:blipFill>
        <p:spPr>
          <a:xfrm>
            <a:off x="1684360" y="11015330"/>
            <a:ext cx="14998886" cy="2701563"/>
          </a:xfrm>
          <a:prstGeom prst="rect">
            <a:avLst/>
          </a:prstGeom>
        </p:spPr>
      </p:pic>
      <p:sp>
        <p:nvSpPr>
          <p:cNvPr id="8" name="Rectangle 7">
            <a:extLst>
              <a:ext uri="{FF2B5EF4-FFF2-40B4-BE49-F238E27FC236}">
                <a16:creationId xmlns:a16="http://schemas.microsoft.com/office/drawing/2014/main" id="{6282DB31-56E1-FB99-975F-6A13C48A2228}"/>
              </a:ext>
              <a:ext uri="{C183D7F6-B498-43B3-948B-1728B52AA6E4}">
                <adec:decorative xmlns:adec="http://schemas.microsoft.com/office/drawing/2017/decorative" val="1"/>
              </a:ext>
            </a:extLst>
          </p:cNvPr>
          <p:cNvSpPr/>
          <p:nvPr userDrawn="1"/>
        </p:nvSpPr>
        <p:spPr>
          <a:xfrm>
            <a:off x="16698809" y="0"/>
            <a:ext cx="467841"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Picture Placeholder 9">
            <a:extLst>
              <a:ext uri="{FF2B5EF4-FFF2-40B4-BE49-F238E27FC236}">
                <a16:creationId xmlns:a16="http://schemas.microsoft.com/office/drawing/2014/main" id="{B7A48FE2-579B-81DF-FD0F-99223BB771EF}"/>
              </a:ext>
            </a:extLst>
          </p:cNvPr>
          <p:cNvSpPr>
            <a:spLocks noGrp="1"/>
          </p:cNvSpPr>
          <p:nvPr>
            <p:ph type="pic" sz="quarter" idx="17" hasCustomPrompt="1"/>
          </p:nvPr>
        </p:nvSpPr>
        <p:spPr>
          <a:xfrm>
            <a:off x="17182214" y="0"/>
            <a:ext cx="7170578" cy="13716000"/>
          </a:xfrm>
        </p:spPr>
        <p:txBody>
          <a:bodyPr anchor="ctr" anchorCtr="0">
            <a:noAutofit/>
          </a:bodyPr>
          <a:lstStyle>
            <a:lvl1pPr marL="0" indent="0" algn="ctr">
              <a:buNone/>
              <a:defRPr>
                <a:solidFill>
                  <a:schemeClr val="tx1"/>
                </a:solidFill>
              </a:defRPr>
            </a:lvl1pPr>
          </a:lstStyle>
          <a:p>
            <a:r>
              <a:rPr lang="en-US"/>
              <a:t>Click to insert photo</a:t>
            </a:r>
          </a:p>
        </p:txBody>
      </p:sp>
      <p:sp>
        <p:nvSpPr>
          <p:cNvPr id="15" name="Title 1">
            <a:extLst>
              <a:ext uri="{FF2B5EF4-FFF2-40B4-BE49-F238E27FC236}">
                <a16:creationId xmlns:a16="http://schemas.microsoft.com/office/drawing/2014/main" id="{D85F4885-CC1E-1EF1-E274-97D422B3CB7E}"/>
              </a:ext>
            </a:extLst>
          </p:cNvPr>
          <p:cNvSpPr>
            <a:spLocks noGrp="1"/>
          </p:cNvSpPr>
          <p:nvPr>
            <p:ph type="title" hasCustomPrompt="1"/>
          </p:nvPr>
        </p:nvSpPr>
        <p:spPr>
          <a:xfrm>
            <a:off x="2199573" y="1041989"/>
            <a:ext cx="13515349"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16" name="Content Placeholder 2">
            <a:extLst>
              <a:ext uri="{FF2B5EF4-FFF2-40B4-BE49-F238E27FC236}">
                <a16:creationId xmlns:a16="http://schemas.microsoft.com/office/drawing/2014/main" id="{2C52649C-B641-EC57-75DF-EF9D3DD7C85E}"/>
              </a:ext>
            </a:extLst>
          </p:cNvPr>
          <p:cNvSpPr>
            <a:spLocks noGrp="1"/>
          </p:cNvSpPr>
          <p:nvPr>
            <p:ph idx="1" hasCustomPrompt="1"/>
          </p:nvPr>
        </p:nvSpPr>
        <p:spPr>
          <a:xfrm>
            <a:off x="2199572" y="4642064"/>
            <a:ext cx="13515349"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4" name="Slide Number Placeholder 3">
            <a:extLst>
              <a:ext uri="{FF2B5EF4-FFF2-40B4-BE49-F238E27FC236}">
                <a16:creationId xmlns:a16="http://schemas.microsoft.com/office/drawing/2014/main" id="{30222878-7E9A-81E8-7BD4-EA17ADD9C683}"/>
              </a:ext>
            </a:extLst>
          </p:cNvPr>
          <p:cNvSpPr>
            <a:spLocks noGrp="1"/>
          </p:cNvSpPr>
          <p:nvPr>
            <p:ph type="sldNum" sz="quarter" idx="4"/>
          </p:nvPr>
        </p:nvSpPr>
        <p:spPr>
          <a:xfrm>
            <a:off x="2206088"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39611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3594647" y="5063294"/>
            <a:ext cx="17197884" cy="1538883"/>
          </a:xfrm>
          <a:prstGeom prst="rect">
            <a:avLst/>
          </a:prstGeom>
        </p:spPr>
        <p:txBody>
          <a:bodyPr vert="horz" wrap="square" lIns="91440" tIns="91440" rIns="91440" bIns="91440" rtlCol="0" anchor="ctr" anchorCtr="0">
            <a:spAutoFit/>
          </a:bodyPr>
          <a:lstStyle>
            <a:lvl1pPr algn="ctr">
              <a:defRPr>
                <a:solidFill>
                  <a:schemeClr val="tx1"/>
                </a:solidFill>
              </a:defRPr>
            </a:lvl1pPr>
          </a:lstStyle>
          <a:p>
            <a:r>
              <a:rPr lang="en-US" dirty="0"/>
              <a:t>“Quote”</a:t>
            </a:r>
          </a:p>
        </p:txBody>
      </p:sp>
      <p:grpSp>
        <p:nvGrpSpPr>
          <p:cNvPr id="4" name="Group 3">
            <a:extLst>
              <a:ext uri="{FF2B5EF4-FFF2-40B4-BE49-F238E27FC236}">
                <a16:creationId xmlns:a16="http://schemas.microsoft.com/office/drawing/2014/main" id="{922027ED-012B-7407-85EE-A5994FEE1EFB}"/>
              </a:ext>
              <a:ext uri="{C183D7F6-B498-43B3-948B-1728B52AA6E4}">
                <adec:decorative xmlns:adec="http://schemas.microsoft.com/office/drawing/2017/decorative" val="1"/>
              </a:ext>
            </a:extLst>
          </p:cNvPr>
          <p:cNvGrpSpPr/>
          <p:nvPr userDrawn="1"/>
        </p:nvGrpSpPr>
        <p:grpSpPr>
          <a:xfrm>
            <a:off x="0" y="12649202"/>
            <a:ext cx="7384308" cy="1066798"/>
            <a:chOff x="0" y="568749"/>
            <a:chExt cx="7384308" cy="1191643"/>
          </a:xfrm>
        </p:grpSpPr>
        <p:sp>
          <p:nvSpPr>
            <p:cNvPr id="5" name="Rectangle 4">
              <a:extLst>
                <a:ext uri="{FF2B5EF4-FFF2-40B4-BE49-F238E27FC236}">
                  <a16:creationId xmlns:a16="http://schemas.microsoft.com/office/drawing/2014/main" id="{AA6BD615-3100-6B0D-80AF-6148FF436E62}"/>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2AB864A-DFC1-8ACE-87E4-E92DA290916C}"/>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3CAA52F-343B-3FE3-30E3-295C4517EB1E}"/>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DB2290-3E87-EBEE-B7C5-B036F1C77117}"/>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DFFB4E1-F274-B073-8E7E-CB2544A6D761}"/>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2F0147-429D-9A58-82F4-19D9B4664D4E}"/>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891A34-14D2-ADB6-1169-740DA5910940}"/>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209C2B3-142D-5E44-1175-183720B6E55A}"/>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945597-6F58-A8E5-A24B-B3C67DA5490A}"/>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207D62-8D62-B822-1E45-17C921014CC7}"/>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A9CCBA-B6CB-7D13-11F8-8B53466883D9}"/>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D55400-2F92-5A7A-37B5-17CD27C2DC73}"/>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FE0A2EF-4B95-657F-0869-CC36FA292DB5}"/>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8B2A8B82-B1AD-9FF9-67E7-3FDE201E7BD8}"/>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12647754"/>
            <a:ext cx="17002867" cy="1064129"/>
          </a:xfrm>
          <a:prstGeom prst="rect">
            <a:avLst/>
          </a:prstGeom>
        </p:spPr>
      </p:pic>
      <p:sp>
        <p:nvSpPr>
          <p:cNvPr id="2" name="Slide Number Placeholder 3">
            <a:extLst>
              <a:ext uri="{FF2B5EF4-FFF2-40B4-BE49-F238E27FC236}">
                <a16:creationId xmlns:a16="http://schemas.microsoft.com/office/drawing/2014/main" id="{7672AE2E-C5C4-44D6-2A12-46A2082FB2F2}"/>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527404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umns-Color Bars">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2440F7-CED7-BA5A-F03A-60FEE65F999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5588" cy="13716893"/>
          </a:xfrm>
          <a:prstGeom prst="rect">
            <a:avLst/>
          </a:prstGeom>
        </p:spPr>
      </p:pic>
      <p:sp>
        <p:nvSpPr>
          <p:cNvPr id="5" name="Title 4">
            <a:extLst>
              <a:ext uri="{FF2B5EF4-FFF2-40B4-BE49-F238E27FC236}">
                <a16:creationId xmlns:a16="http://schemas.microsoft.com/office/drawing/2014/main" id="{129CFA67-6F27-DC17-19C2-9CAB7BCE34B4}"/>
              </a:ext>
            </a:extLst>
          </p:cNvPr>
          <p:cNvSpPr>
            <a:spLocks noGrp="1"/>
          </p:cNvSpPr>
          <p:nvPr>
            <p:ph type="title" hasCustomPrompt="1"/>
          </p:nvPr>
        </p:nvSpPr>
        <p:spPr>
          <a:xfrm>
            <a:off x="2605448" y="2096307"/>
            <a:ext cx="20507810" cy="1538883"/>
          </a:xfrm>
        </p:spPr>
        <p:txBody>
          <a:bodyPr/>
          <a:lstStyle/>
          <a:p>
            <a:r>
              <a:rPr lang="en-US" dirty="0"/>
              <a:t>Headline</a:t>
            </a:r>
          </a:p>
        </p:txBody>
      </p:sp>
      <p:sp>
        <p:nvSpPr>
          <p:cNvPr id="12" name="Text Placeholder 24"/>
          <p:cNvSpPr>
            <a:spLocks noGrp="1"/>
          </p:cNvSpPr>
          <p:nvPr>
            <p:ph type="body" sz="quarter" idx="10" hasCustomPrompt="1"/>
          </p:nvPr>
        </p:nvSpPr>
        <p:spPr>
          <a:xfrm>
            <a:off x="2605448" y="4255594"/>
            <a:ext cx="6075728"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4" name="Text Placeholder 24"/>
          <p:cNvSpPr>
            <a:spLocks noGrp="1"/>
          </p:cNvSpPr>
          <p:nvPr>
            <p:ph type="body" sz="quarter" idx="11" hasCustomPrompt="1"/>
          </p:nvPr>
        </p:nvSpPr>
        <p:spPr>
          <a:xfrm>
            <a:off x="9821489" y="4255594"/>
            <a:ext cx="6075728"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5" name="Text Placeholder 24"/>
          <p:cNvSpPr>
            <a:spLocks noGrp="1"/>
          </p:cNvSpPr>
          <p:nvPr>
            <p:ph type="body" sz="quarter" idx="12" hasCustomPrompt="1"/>
          </p:nvPr>
        </p:nvSpPr>
        <p:spPr>
          <a:xfrm>
            <a:off x="17037530" y="4255594"/>
            <a:ext cx="6075728"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2" name="Slide Number Placeholder 3">
            <a:extLst>
              <a:ext uri="{FF2B5EF4-FFF2-40B4-BE49-F238E27FC236}">
                <a16:creationId xmlns:a16="http://schemas.microsoft.com/office/drawing/2014/main" id="{E8697D4B-8432-9C6E-B48E-E03539E44DB1}"/>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ertical Title-Logo">
    <p:bg>
      <p:bgRef idx="1001">
        <a:schemeClr val="bg1"/>
      </p:bgRef>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BC10D8E-8D0B-3CB5-550F-C1F0821F1C34}"/>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19" name="Rectangle 18">
            <a:extLst>
              <a:ext uri="{FF2B5EF4-FFF2-40B4-BE49-F238E27FC236}">
                <a16:creationId xmlns:a16="http://schemas.microsoft.com/office/drawing/2014/main" id="{CA12CD24-74CA-0905-D07A-23DF9DF44B5E}"/>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1B3B6BF-2B16-86A0-06F6-306E154F9442}"/>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25EF944-57F4-E84D-0B8B-F23B69A51E8F}"/>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Colorado State University logo">
            <a:extLst>
              <a:ext uri="{FF2B5EF4-FFF2-40B4-BE49-F238E27FC236}">
                <a16:creationId xmlns:a16="http://schemas.microsoft.com/office/drawing/2014/main" id="{513D1247-2275-E5FB-89CF-D88723D8114E}"/>
              </a:ext>
            </a:extLst>
          </p:cNvPr>
          <p:cNvPicPr>
            <a:picLocks noChangeAspect="1"/>
          </p:cNvPicPr>
          <p:nvPr userDrawn="1"/>
        </p:nvPicPr>
        <p:blipFill>
          <a:blip r:embed="rId3"/>
          <a:stretch>
            <a:fillRect/>
          </a:stretch>
        </p:blipFill>
        <p:spPr>
          <a:xfrm>
            <a:off x="3023038" y="5125206"/>
            <a:ext cx="5296465" cy="3465588"/>
          </a:xfrm>
          <a:prstGeom prst="rect">
            <a:avLst/>
          </a:prstGeom>
        </p:spPr>
      </p:pic>
      <p:sp>
        <p:nvSpPr>
          <p:cNvPr id="9" name="Title 1">
            <a:extLst>
              <a:ext uri="{FF2B5EF4-FFF2-40B4-BE49-F238E27FC236}">
                <a16:creationId xmlns:a16="http://schemas.microsoft.com/office/drawing/2014/main" id="{1E7B9D46-0C64-DE90-73CB-FC4C4FD139C7}"/>
              </a:ext>
            </a:extLst>
          </p:cNvPr>
          <p:cNvSpPr>
            <a:spLocks noGrp="1"/>
          </p:cNvSpPr>
          <p:nvPr>
            <p:ph type="title" hasCustomPrompt="1"/>
          </p:nvPr>
        </p:nvSpPr>
        <p:spPr>
          <a:xfrm>
            <a:off x="9995338" y="3524880"/>
            <a:ext cx="11950262" cy="5078313"/>
          </a:xfrm>
        </p:spPr>
        <p:txBody>
          <a:bodyPr/>
          <a:lstStyle>
            <a:lvl1pPr>
              <a:defRPr sz="10600"/>
            </a:lvl1pPr>
          </a:lstStyle>
          <a:p>
            <a:r>
              <a:rPr lang="en-US" dirty="0"/>
              <a:t>Three-line</a:t>
            </a:r>
            <a:br>
              <a:rPr lang="en-US" dirty="0"/>
            </a:br>
            <a:r>
              <a:rPr lang="en-US" dirty="0"/>
              <a:t>Presentation</a:t>
            </a:r>
            <a:br>
              <a:rPr lang="en-US" dirty="0"/>
            </a:br>
            <a:r>
              <a:rPr lang="en-US" dirty="0"/>
              <a:t>Title</a:t>
            </a:r>
          </a:p>
        </p:txBody>
      </p:sp>
      <p:cxnSp>
        <p:nvCxnSpPr>
          <p:cNvPr id="3" name="Straight Connector 2">
            <a:extLst>
              <a:ext uri="{C183D7F6-B498-43B3-948B-1728B52AA6E4}">
                <adec:decorative xmlns:adec="http://schemas.microsoft.com/office/drawing/2017/decorative" val="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0"/>
          <p:cNvSpPr>
            <a:spLocks noGrp="1"/>
          </p:cNvSpPr>
          <p:nvPr>
            <p:ph type="body" sz="quarter" idx="12" hasCustomPrompt="1"/>
          </p:nvPr>
        </p:nvSpPr>
        <p:spPr>
          <a:xfrm>
            <a:off x="9995339" y="9475255"/>
            <a:ext cx="11950262"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17" name="Rectangle 16">
            <a:extLst>
              <a:ext uri="{FF2B5EF4-FFF2-40B4-BE49-F238E27FC236}">
                <a16:creationId xmlns:a16="http://schemas.microsoft.com/office/drawing/2014/main" id="{93E58544-6EFC-4319-575F-41CF6786511F}"/>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CEB5B052-2CDE-BD23-7A21-71905398BDE6}"/>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5" name="Rectangle 4">
              <a:extLst>
                <a:ext uri="{FF2B5EF4-FFF2-40B4-BE49-F238E27FC236}">
                  <a16:creationId xmlns:a16="http://schemas.microsoft.com/office/drawing/2014/main" id="{963211BA-E7D7-3693-93C7-DDA43CEEC055}"/>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2A6159-BAF5-E0C8-B4B5-C415D68EA9A2}"/>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53694A3-5AE5-342B-306B-F64105E0D29D}"/>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D70BF71-6A7D-E032-CC68-F5B91A0B5D08}"/>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B01747F-78C9-192A-E0B3-BB8BE79EFEF1}"/>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AF11095-1E4B-721B-2D2E-A6AE9C07FEF2}"/>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714B9EB-86D0-1A95-18F4-6EF135DA6543}"/>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9" name="Picture 28">
            <a:extLst>
              <a:ext uri="{FF2B5EF4-FFF2-40B4-BE49-F238E27FC236}">
                <a16:creationId xmlns:a16="http://schemas.microsoft.com/office/drawing/2014/main" id="{2C9B660E-DADE-3297-F523-480C5756709A}"/>
              </a:ext>
              <a:ext uri="{C183D7F6-B498-43B3-948B-1728B52AA6E4}">
                <adec:decorative xmlns:adec="http://schemas.microsoft.com/office/drawing/2017/decorative" val="1"/>
              </a:ext>
            </a:extLst>
          </p:cNvPr>
          <p:cNvPicPr>
            <a:picLocks noChangeAspect="1"/>
          </p:cNvPicPr>
          <p:nvPr userDrawn="1"/>
        </p:nvPicPr>
        <p:blipFill rotWithShape="1">
          <a:blip r:embed="rId4"/>
          <a:srcRect l="1" r="39071"/>
          <a:stretch/>
        </p:blipFill>
        <p:spPr>
          <a:xfrm>
            <a:off x="23195519" y="3962400"/>
            <a:ext cx="1191643" cy="9753600"/>
          </a:xfrm>
          <a:prstGeom prst="rect">
            <a:avLst/>
          </a:prstGeom>
        </p:spPr>
      </p:pic>
    </p:spTree>
    <p:extLst>
      <p:ext uri="{BB962C8B-B14F-4D97-AF65-F5344CB8AC3E}">
        <p14:creationId xmlns:p14="http://schemas.microsoft.com/office/powerpoint/2010/main" val="2190331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umns-Sidebar">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67D14-DC84-37FE-9353-9AFB12EA160C}"/>
              </a:ext>
              <a:ext uri="{C183D7F6-B498-43B3-948B-1728B52AA6E4}">
                <adec:decorative xmlns:adec="http://schemas.microsoft.com/office/drawing/2017/decorative" val="1"/>
              </a:ext>
            </a:extLst>
          </p:cNvPr>
          <p:cNvPicPr>
            <a:picLocks noChangeAspect="1"/>
          </p:cNvPicPr>
          <p:nvPr userDrawn="1"/>
        </p:nvPicPr>
        <p:blipFill rotWithShape="1">
          <a:blip r:embed="rId2"/>
          <a:srcRect r="84048"/>
          <a:stretch/>
        </p:blipFill>
        <p:spPr>
          <a:xfrm>
            <a:off x="1587" y="0"/>
            <a:ext cx="3889929" cy="13716893"/>
          </a:xfrm>
          <a:prstGeom prst="rect">
            <a:avLst/>
          </a:prstGeom>
        </p:spPr>
      </p:pic>
      <p:sp>
        <p:nvSpPr>
          <p:cNvPr id="8" name="Rectangle 7">
            <a:extLst>
              <a:ext uri="{FF2B5EF4-FFF2-40B4-BE49-F238E27FC236}">
                <a16:creationId xmlns:a16="http://schemas.microsoft.com/office/drawing/2014/main" id="{AF38DA7F-E3F5-8F2E-74C2-ED9978E062A1}"/>
              </a:ext>
              <a:ext uri="{C183D7F6-B498-43B3-948B-1728B52AA6E4}">
                <adec:decorative xmlns:adec="http://schemas.microsoft.com/office/drawing/2017/decorative" val="1"/>
              </a:ext>
            </a:extLst>
          </p:cNvPr>
          <p:cNvSpPr/>
          <p:nvPr userDrawn="1"/>
        </p:nvSpPr>
        <p:spPr>
          <a:xfrm>
            <a:off x="3849950" y="0"/>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Colorado State University symbol">
            <a:extLst>
              <a:ext uri="{FF2B5EF4-FFF2-40B4-BE49-F238E27FC236}">
                <a16:creationId xmlns:a16="http://schemas.microsoft.com/office/drawing/2014/main" id="{E74486EA-1727-AA76-BCAA-5245CDDF5BA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0856" y="11592396"/>
            <a:ext cx="1446028" cy="1446028"/>
          </a:xfrm>
          <a:prstGeom prst="rect">
            <a:avLst/>
          </a:prstGeom>
        </p:spPr>
      </p:pic>
      <p:sp>
        <p:nvSpPr>
          <p:cNvPr id="11" name="Title 4">
            <a:extLst>
              <a:ext uri="{FF2B5EF4-FFF2-40B4-BE49-F238E27FC236}">
                <a16:creationId xmlns:a16="http://schemas.microsoft.com/office/drawing/2014/main" id="{B10D2022-1C46-B33B-9D3B-B229B82C7315}"/>
              </a:ext>
            </a:extLst>
          </p:cNvPr>
          <p:cNvSpPr>
            <a:spLocks noGrp="1"/>
          </p:cNvSpPr>
          <p:nvPr>
            <p:ph type="title" hasCustomPrompt="1"/>
          </p:nvPr>
        </p:nvSpPr>
        <p:spPr>
          <a:xfrm>
            <a:off x="5169875" y="723070"/>
            <a:ext cx="18136812" cy="1538883"/>
          </a:xfrm>
        </p:spPr>
        <p:txBody>
          <a:bodyPr/>
          <a:lstStyle/>
          <a:p>
            <a:r>
              <a:rPr lang="en-US" dirty="0"/>
              <a:t>Headline</a:t>
            </a:r>
          </a:p>
        </p:txBody>
      </p:sp>
      <p:sp>
        <p:nvSpPr>
          <p:cNvPr id="12" name="Text Placeholder 24"/>
          <p:cNvSpPr>
            <a:spLocks noGrp="1"/>
          </p:cNvSpPr>
          <p:nvPr>
            <p:ph type="body" sz="quarter" idx="10" hasCustomPrompt="1"/>
          </p:nvPr>
        </p:nvSpPr>
        <p:spPr>
          <a:xfrm>
            <a:off x="5169876" y="2904662"/>
            <a:ext cx="5428021"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4" name="Text Placeholder 24"/>
          <p:cNvSpPr>
            <a:spLocks noGrp="1"/>
          </p:cNvSpPr>
          <p:nvPr>
            <p:ph type="body" sz="quarter" idx="11" hasCustomPrompt="1"/>
          </p:nvPr>
        </p:nvSpPr>
        <p:spPr>
          <a:xfrm>
            <a:off x="11524271" y="2904662"/>
            <a:ext cx="5428021"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5" name="Text Placeholder 24"/>
          <p:cNvSpPr>
            <a:spLocks noGrp="1"/>
          </p:cNvSpPr>
          <p:nvPr>
            <p:ph type="body" sz="quarter" idx="12" hasCustomPrompt="1"/>
          </p:nvPr>
        </p:nvSpPr>
        <p:spPr>
          <a:xfrm>
            <a:off x="17878666" y="2904662"/>
            <a:ext cx="5428021"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2" name="Slide Number Placeholder 3">
            <a:extLst>
              <a:ext uri="{FF2B5EF4-FFF2-40B4-BE49-F238E27FC236}">
                <a16:creationId xmlns:a16="http://schemas.microsoft.com/office/drawing/2014/main" id="{82F58C89-8A08-333D-6958-95A00A0BA13B}"/>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2103255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and Green Ba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5904649" cy="13716000"/>
          </a:xfrm>
        </p:spPr>
        <p:txBody>
          <a:bodyPr anchor="ctr" anchorCtr="0">
            <a:noAutofit/>
          </a:bodyPr>
          <a:lstStyle>
            <a:lvl1pPr marL="0" indent="0" algn="ctr">
              <a:buNone/>
              <a:defRPr baseline="0"/>
            </a:lvl1pPr>
          </a:lstStyle>
          <a:p>
            <a:r>
              <a:rPr lang="en-US"/>
              <a:t>Click to insert photo</a:t>
            </a:r>
          </a:p>
        </p:txBody>
      </p:sp>
      <p:pic>
        <p:nvPicPr>
          <p:cNvPr id="8" name="Picture 7">
            <a:extLst>
              <a:ext uri="{FF2B5EF4-FFF2-40B4-BE49-F238E27FC236}">
                <a16:creationId xmlns:a16="http://schemas.microsoft.com/office/drawing/2014/main" id="{13CB5CA8-1D33-D57A-0D5B-9F0C565ED12F}"/>
              </a:ext>
              <a:ext uri="{C183D7F6-B498-43B3-948B-1728B52AA6E4}">
                <adec:decorative xmlns:adec="http://schemas.microsoft.com/office/drawing/2017/decorative" val="1"/>
              </a:ext>
            </a:extLst>
          </p:cNvPr>
          <p:cNvPicPr>
            <a:picLocks noChangeAspect="1"/>
          </p:cNvPicPr>
          <p:nvPr userDrawn="1"/>
        </p:nvPicPr>
        <p:blipFill rotWithShape="1">
          <a:blip r:embed="rId2"/>
          <a:srcRect l="2279" t="10488"/>
          <a:stretch/>
        </p:blipFill>
        <p:spPr>
          <a:xfrm rot="10800000">
            <a:off x="16138571" y="0"/>
            <a:ext cx="8248604" cy="13716000"/>
          </a:xfrm>
          <a:prstGeom prst="rect">
            <a:avLst/>
          </a:prstGeom>
        </p:spPr>
      </p:pic>
      <p:sp>
        <p:nvSpPr>
          <p:cNvPr id="9" name="Rectangle 8">
            <a:extLst>
              <a:ext uri="{FF2B5EF4-FFF2-40B4-BE49-F238E27FC236}">
                <a16:creationId xmlns:a16="http://schemas.microsoft.com/office/drawing/2014/main" id="{0FB33A28-D647-6609-0C80-6EA99E415953}"/>
              </a:ext>
              <a:ext uri="{C183D7F6-B498-43B3-948B-1728B52AA6E4}">
                <adec:decorative xmlns:adec="http://schemas.microsoft.com/office/drawing/2017/decorative" val="1"/>
              </a:ext>
            </a:extLst>
          </p:cNvPr>
          <p:cNvSpPr/>
          <p:nvPr userDrawn="1"/>
        </p:nvSpPr>
        <p:spPr>
          <a:xfrm>
            <a:off x="15904649" y="-2"/>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1" hasCustomPrompt="1"/>
          </p:nvPr>
        </p:nvSpPr>
        <p:spPr>
          <a:xfrm>
            <a:off x="16873773" y="6858000"/>
            <a:ext cx="6778200" cy="695255"/>
          </a:xfrm>
        </p:spPr>
        <p:txBody>
          <a:bodyPr wrap="square">
            <a:spAutoFit/>
          </a:bodyPr>
          <a:lstStyle>
            <a:lvl1pPr marL="0" indent="0" algn="ctr">
              <a:lnSpc>
                <a:spcPct val="114000"/>
              </a:lnSpc>
              <a:buNone/>
              <a:defRPr baseline="0">
                <a:solidFill>
                  <a:schemeClr val="bg1"/>
                </a:solidFill>
              </a:defRPr>
            </a:lvl1pPr>
          </a:lstStyle>
          <a:p>
            <a:pPr lvl="0"/>
            <a:r>
              <a:rPr lang="en-US" dirty="0"/>
              <a:t>Copy</a:t>
            </a:r>
          </a:p>
        </p:txBody>
      </p:sp>
      <p:sp>
        <p:nvSpPr>
          <p:cNvPr id="11" name="Title Placeholder 1"/>
          <p:cNvSpPr>
            <a:spLocks noGrp="1"/>
          </p:cNvSpPr>
          <p:nvPr>
            <p:ph type="title" hasCustomPrompt="1"/>
          </p:nvPr>
        </p:nvSpPr>
        <p:spPr>
          <a:xfrm>
            <a:off x="16873773" y="5246522"/>
            <a:ext cx="6778200" cy="933849"/>
          </a:xfrm>
          <a:prstGeom prst="rect">
            <a:avLst/>
          </a:prstGeom>
        </p:spPr>
        <p:txBody>
          <a:bodyPr vert="horz" wrap="square" lIns="101858" tIns="50929" rIns="101858" bIns="50929" rtlCol="0" anchor="b" anchorCtr="0">
            <a:spAutoFit/>
          </a:bodyPr>
          <a:lstStyle>
            <a:lvl1pPr algn="ctr">
              <a:defRPr sz="5400" b="0">
                <a:solidFill>
                  <a:schemeClr val="bg1"/>
                </a:solidFill>
              </a:defRPr>
            </a:lvl1pPr>
          </a:lstStyle>
          <a:p>
            <a:r>
              <a:rPr lang="en-US" dirty="0"/>
              <a:t>Headline</a:t>
            </a:r>
          </a:p>
        </p:txBody>
      </p:sp>
      <p:sp>
        <p:nvSpPr>
          <p:cNvPr id="5" name="Slide Number Placeholder 3">
            <a:extLst>
              <a:ext uri="{FF2B5EF4-FFF2-40B4-BE49-F238E27FC236}">
                <a16:creationId xmlns:a16="http://schemas.microsoft.com/office/drawing/2014/main" id="{823C1988-8971-9C59-BDE8-BC869EA85B11}"/>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4559939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A584C64-A914-822E-A0BB-375E897CD8BA}"/>
              </a:ext>
              <a:ext uri="{C183D7F6-B498-43B3-948B-1728B52AA6E4}">
                <adec:decorative xmlns:adec="http://schemas.microsoft.com/office/drawing/2017/decorative" val="1"/>
              </a:ext>
            </a:extLst>
          </p:cNvPr>
          <p:cNvGrpSpPr/>
          <p:nvPr userDrawn="1"/>
        </p:nvGrpSpPr>
        <p:grpSpPr>
          <a:xfrm>
            <a:off x="0" y="1"/>
            <a:ext cx="1191645" cy="3962400"/>
            <a:chOff x="23195532" y="179377"/>
            <a:chExt cx="1191645" cy="3952951"/>
          </a:xfrm>
        </p:grpSpPr>
        <p:sp>
          <p:nvSpPr>
            <p:cNvPr id="4" name="Rectangle 3">
              <a:extLst>
                <a:ext uri="{FF2B5EF4-FFF2-40B4-BE49-F238E27FC236}">
                  <a16:creationId xmlns:a16="http://schemas.microsoft.com/office/drawing/2014/main" id="{801BE646-2679-41E3-CEB5-2DD4A90CE1C6}"/>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D082E90-8AC0-2284-E1DB-33E0BDA450B6}"/>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DA3119-45E8-4CA2-315E-F2CF9CBE15CE}"/>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AD474F-9AA3-103A-C4A9-09C689687EE1}"/>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1CED52-3D32-5A87-9350-1D2CB3612122}"/>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7C670C8-1DCB-9B2F-3719-8994E2876370}"/>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3FA346-5A9F-773A-7320-A028253E30BF}"/>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171B610E-3267-1CA7-77AC-581280028E48}"/>
              </a:ext>
              <a:ext uri="{C183D7F6-B498-43B3-948B-1728B52AA6E4}">
                <adec:decorative xmlns:adec="http://schemas.microsoft.com/office/drawing/2017/decorative" val="1"/>
              </a:ext>
            </a:extLst>
          </p:cNvPr>
          <p:cNvPicPr>
            <a:picLocks noChangeAspect="1"/>
          </p:cNvPicPr>
          <p:nvPr userDrawn="1"/>
        </p:nvPicPr>
        <p:blipFill rotWithShape="1">
          <a:blip r:embed="rId2"/>
          <a:srcRect l="1" r="39071"/>
          <a:stretch/>
        </p:blipFill>
        <p:spPr>
          <a:xfrm>
            <a:off x="0" y="3962400"/>
            <a:ext cx="1191643" cy="9753600"/>
          </a:xfrm>
          <a:prstGeom prst="rect">
            <a:avLst/>
          </a:prstGeom>
        </p:spPr>
      </p:pic>
      <p:sp>
        <p:nvSpPr>
          <p:cNvPr id="14" name="Rectangle 13">
            <a:extLst>
              <a:ext uri="{FF2B5EF4-FFF2-40B4-BE49-F238E27FC236}">
                <a16:creationId xmlns:a16="http://schemas.microsoft.com/office/drawing/2014/main" id="{95391DFD-1F77-AEF7-99E8-EB336BCE8F9E}"/>
              </a:ext>
              <a:ext uri="{C183D7F6-B498-43B3-948B-1728B52AA6E4}">
                <adec:decorative xmlns:adec="http://schemas.microsoft.com/office/drawing/2017/decorative" val="1"/>
              </a:ext>
            </a:extLst>
          </p:cNvPr>
          <p:cNvSpPr/>
          <p:nvPr userDrawn="1"/>
        </p:nvSpPr>
        <p:spPr>
          <a:xfrm flipH="1">
            <a:off x="1191643"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hasCustomPrompt="1"/>
          </p:nvPr>
        </p:nvSpPr>
        <p:spPr>
          <a:xfrm>
            <a:off x="2498030" y="1715201"/>
            <a:ext cx="8581832"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7" name="Content Placeholder 2"/>
          <p:cNvSpPr>
            <a:spLocks noGrp="1"/>
          </p:cNvSpPr>
          <p:nvPr>
            <p:ph idx="1" hasCustomPrompt="1"/>
          </p:nvPr>
        </p:nvSpPr>
        <p:spPr>
          <a:xfrm>
            <a:off x="2498029" y="5386343"/>
            <a:ext cx="8581830"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8" name="Picture Placeholder 9"/>
          <p:cNvSpPr>
            <a:spLocks noGrp="1"/>
          </p:cNvSpPr>
          <p:nvPr>
            <p:ph type="pic" sz="quarter" idx="13" hasCustomPrompt="1"/>
          </p:nvPr>
        </p:nvSpPr>
        <p:spPr>
          <a:xfrm>
            <a:off x="12036056" y="0"/>
            <a:ext cx="12351120" cy="13716000"/>
          </a:xfrm>
        </p:spPr>
        <p:txBody>
          <a:bodyPr anchor="ctr" anchorCtr="0">
            <a:noAutofit/>
          </a:bodyPr>
          <a:lstStyle>
            <a:lvl1pPr marL="0" indent="0" algn="ctr">
              <a:buNone/>
              <a:defRPr>
                <a:solidFill>
                  <a:schemeClr val="tx1"/>
                </a:solidFill>
              </a:defRPr>
            </a:lvl1pPr>
          </a:lstStyle>
          <a:p>
            <a:r>
              <a:rPr lang="en-US"/>
              <a:t>Click to insert photo</a:t>
            </a:r>
          </a:p>
        </p:txBody>
      </p:sp>
      <p:sp>
        <p:nvSpPr>
          <p:cNvPr id="2" name="Slide Number Placeholder 3">
            <a:extLst>
              <a:ext uri="{FF2B5EF4-FFF2-40B4-BE49-F238E27FC236}">
                <a16:creationId xmlns:a16="http://schemas.microsoft.com/office/drawing/2014/main" id="{55BA60A1-0A69-8625-4064-E44722C496FC}"/>
              </a:ext>
            </a:extLst>
          </p:cNvPr>
          <p:cNvSpPr>
            <a:spLocks noGrp="1"/>
          </p:cNvSpPr>
          <p:nvPr>
            <p:ph type="sldNum" sz="quarter" idx="4"/>
          </p:nvPr>
        </p:nvSpPr>
        <p:spPr>
          <a:xfrm>
            <a:off x="2508111"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91279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2B293C-E279-D262-62FF-DE9F18B375EB}"/>
              </a:ext>
            </a:extLst>
          </p:cNvPr>
          <p:cNvSpPr>
            <a:spLocks noGrp="1"/>
          </p:cNvSpPr>
          <p:nvPr>
            <p:ph type="title" hasCustomPrompt="1"/>
          </p:nvPr>
        </p:nvSpPr>
        <p:spPr>
          <a:xfrm>
            <a:off x="12582698" y="1715201"/>
            <a:ext cx="8581832"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6" name="Content Placeholder 2">
            <a:extLst>
              <a:ext uri="{FF2B5EF4-FFF2-40B4-BE49-F238E27FC236}">
                <a16:creationId xmlns:a16="http://schemas.microsoft.com/office/drawing/2014/main" id="{3C4E5CF8-AF7E-5C3B-AE0F-2A8EB21265A1}"/>
              </a:ext>
            </a:extLst>
          </p:cNvPr>
          <p:cNvSpPr>
            <a:spLocks noGrp="1"/>
          </p:cNvSpPr>
          <p:nvPr>
            <p:ph idx="14" hasCustomPrompt="1"/>
          </p:nvPr>
        </p:nvSpPr>
        <p:spPr>
          <a:xfrm>
            <a:off x="12582701" y="5386343"/>
            <a:ext cx="8581830"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7" name="Picture Placeholder 9">
            <a:extLst>
              <a:ext uri="{FF2B5EF4-FFF2-40B4-BE49-F238E27FC236}">
                <a16:creationId xmlns:a16="http://schemas.microsoft.com/office/drawing/2014/main" id="{E7CA2E77-0C7A-35BA-F020-60D736EB44FB}"/>
              </a:ext>
            </a:extLst>
          </p:cNvPr>
          <p:cNvSpPr>
            <a:spLocks noGrp="1"/>
          </p:cNvSpPr>
          <p:nvPr>
            <p:ph type="pic" sz="quarter" idx="13" hasCustomPrompt="1"/>
          </p:nvPr>
        </p:nvSpPr>
        <p:spPr>
          <a:xfrm>
            <a:off x="0" y="0"/>
            <a:ext cx="11626499" cy="13716000"/>
          </a:xfrm>
        </p:spPr>
        <p:txBody>
          <a:bodyPr anchor="ctr" anchorCtr="0">
            <a:noAutofit/>
          </a:bodyPr>
          <a:lstStyle>
            <a:lvl1pPr marL="0" indent="0" algn="ctr">
              <a:buNone/>
              <a:defRPr>
                <a:solidFill>
                  <a:schemeClr val="tx1"/>
                </a:solidFill>
              </a:defRPr>
            </a:lvl1pPr>
          </a:lstStyle>
          <a:p>
            <a:r>
              <a:rPr lang="en-US"/>
              <a:t>Click to insert photo</a:t>
            </a:r>
          </a:p>
        </p:txBody>
      </p:sp>
      <p:sp>
        <p:nvSpPr>
          <p:cNvPr id="9" name="Rectangle 8">
            <a:extLst>
              <a:ext uri="{FF2B5EF4-FFF2-40B4-BE49-F238E27FC236}">
                <a16:creationId xmlns:a16="http://schemas.microsoft.com/office/drawing/2014/main" id="{08C56F39-2B84-2999-54DF-64863396D022}"/>
              </a:ext>
              <a:ext uri="{C183D7F6-B498-43B3-948B-1728B52AA6E4}">
                <adec:decorative xmlns:adec="http://schemas.microsoft.com/office/drawing/2017/decorative" val="1"/>
              </a:ext>
            </a:extLst>
          </p:cNvPr>
          <p:cNvSpPr/>
          <p:nvPr userDrawn="1"/>
        </p:nvSpPr>
        <p:spPr>
          <a:xfrm flipH="1">
            <a:off x="22120733"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FEAED01-6C6A-C36B-3B7D-03A91FE39E3D}"/>
              </a:ext>
              <a:ext uri="{C183D7F6-B498-43B3-948B-1728B52AA6E4}">
                <adec:decorative xmlns:adec="http://schemas.microsoft.com/office/drawing/2017/decorative" val="1"/>
              </a:ext>
            </a:extLst>
          </p:cNvPr>
          <p:cNvPicPr>
            <a:picLocks noChangeAspect="1"/>
          </p:cNvPicPr>
          <p:nvPr userDrawn="1"/>
        </p:nvPicPr>
        <p:blipFill rotWithShape="1">
          <a:blip r:embed="rId2"/>
          <a:srcRect l="1382"/>
          <a:stretch/>
        </p:blipFill>
        <p:spPr>
          <a:xfrm>
            <a:off x="22470927" y="0"/>
            <a:ext cx="1916247" cy="8547100"/>
          </a:xfrm>
          <a:prstGeom prst="rect">
            <a:avLst/>
          </a:prstGeom>
        </p:spPr>
      </p:pic>
      <p:sp>
        <p:nvSpPr>
          <p:cNvPr id="11" name="Rectangle 10">
            <a:extLst>
              <a:ext uri="{FF2B5EF4-FFF2-40B4-BE49-F238E27FC236}">
                <a16:creationId xmlns:a16="http://schemas.microsoft.com/office/drawing/2014/main" id="{1679910A-43DD-1C44-0141-B0B9F57F9CF4}"/>
              </a:ext>
              <a:ext uri="{C183D7F6-B498-43B3-948B-1728B52AA6E4}">
                <adec:decorative xmlns:adec="http://schemas.microsoft.com/office/drawing/2017/decorative" val="1"/>
              </a:ext>
            </a:extLst>
          </p:cNvPr>
          <p:cNvSpPr/>
          <p:nvPr userDrawn="1"/>
        </p:nvSpPr>
        <p:spPr>
          <a:xfrm>
            <a:off x="22470928" y="8542870"/>
            <a:ext cx="1916247" cy="5173130"/>
          </a:xfrm>
          <a:prstGeom prst="rect">
            <a:avLst/>
          </a:prstGeom>
          <a:solidFill>
            <a:srgbClr val="0061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3">
            <a:extLst>
              <a:ext uri="{FF2B5EF4-FFF2-40B4-BE49-F238E27FC236}">
                <a16:creationId xmlns:a16="http://schemas.microsoft.com/office/drawing/2014/main" id="{0CB3283F-B7C5-4D58-F734-965D9263C2D6}"/>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944078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and Bottom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5EE7A8-CE53-9E0E-CB2D-27FFBA3B96E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 y="11295528"/>
            <a:ext cx="11866555" cy="2420471"/>
          </a:xfrm>
          <a:prstGeom prst="rect">
            <a:avLst/>
          </a:prstGeom>
        </p:spPr>
      </p:pic>
      <p:sp>
        <p:nvSpPr>
          <p:cNvPr id="5" name="Rectangle 4">
            <a:extLst>
              <a:ext uri="{FF2B5EF4-FFF2-40B4-BE49-F238E27FC236}">
                <a16:creationId xmlns:a16="http://schemas.microsoft.com/office/drawing/2014/main" id="{97AB5C39-6DBF-F77D-92A5-B8FEF05F2567}"/>
              </a:ext>
            </a:extLst>
          </p:cNvPr>
          <p:cNvSpPr/>
          <p:nvPr userDrawn="1"/>
        </p:nvSpPr>
        <p:spPr>
          <a:xfrm>
            <a:off x="11866554" y="11295529"/>
            <a:ext cx="12520620" cy="2420471"/>
          </a:xfrm>
          <a:prstGeom prst="rect">
            <a:avLst/>
          </a:prstGeom>
          <a:solidFill>
            <a:srgbClr val="0061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Placeholder 1"/>
          <p:cNvSpPr>
            <a:spLocks noGrp="1"/>
          </p:cNvSpPr>
          <p:nvPr>
            <p:ph type="title" hasCustomPrompt="1"/>
          </p:nvPr>
        </p:nvSpPr>
        <p:spPr>
          <a:xfrm>
            <a:off x="706724" y="11743593"/>
            <a:ext cx="22973728" cy="1333959"/>
          </a:xfrm>
          <a:prstGeom prst="rect">
            <a:avLst/>
          </a:prstGeom>
        </p:spPr>
        <p:txBody>
          <a:bodyPr vert="horz" wrap="square" lIns="101858" tIns="50929" rIns="101858" bIns="50929" rtlCol="0" anchor="t" anchorCtr="0">
            <a:spAutoFit/>
          </a:bodyPr>
          <a:lstStyle>
            <a:lvl1pPr>
              <a:defRPr sz="8000">
                <a:solidFill>
                  <a:schemeClr val="bg1"/>
                </a:solidFill>
              </a:defRPr>
            </a:lvl1pPr>
          </a:lstStyle>
          <a:p>
            <a:r>
              <a:rPr lang="en-US" dirty="0"/>
              <a:t>Headline</a:t>
            </a:r>
          </a:p>
        </p:txBody>
      </p:sp>
      <p:sp>
        <p:nvSpPr>
          <p:cNvPr id="3" name="Picture Placeholder 2"/>
          <p:cNvSpPr>
            <a:spLocks noGrp="1"/>
          </p:cNvSpPr>
          <p:nvPr>
            <p:ph type="pic" sz="quarter" idx="10" hasCustomPrompt="1"/>
          </p:nvPr>
        </p:nvSpPr>
        <p:spPr>
          <a:xfrm>
            <a:off x="0" y="0"/>
            <a:ext cx="24387175" cy="11295529"/>
          </a:xfrm>
        </p:spPr>
        <p:txBody>
          <a:bodyPr anchor="ctr" anchorCtr="0">
            <a:noAutofit/>
          </a:bodyPr>
          <a:lstStyle>
            <a:lvl1pPr marL="0" indent="0" algn="ctr">
              <a:buNone/>
              <a:defRPr baseline="0"/>
            </a:lvl1pPr>
          </a:lstStyle>
          <a:p>
            <a:r>
              <a:rPr lang="en-US"/>
              <a:t>Click to insert photo</a:t>
            </a:r>
          </a:p>
        </p:txBody>
      </p:sp>
      <p:sp>
        <p:nvSpPr>
          <p:cNvPr id="2" name="Slide Number Placeholder 3">
            <a:extLst>
              <a:ext uri="{FF2B5EF4-FFF2-40B4-BE49-F238E27FC236}">
                <a16:creationId xmlns:a16="http://schemas.microsoft.com/office/drawing/2014/main" id="{C1E06C1A-BE66-6D39-BB1E-3ACF85574593}"/>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2754593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C3C97C-4922-CFA8-2692-28A33BDEF749}"/>
              </a:ext>
              <a:ext uri="{C183D7F6-B498-43B3-948B-1728B52AA6E4}">
                <adec:decorative xmlns:adec="http://schemas.microsoft.com/office/drawing/2017/decorative" val="1"/>
              </a:ext>
            </a:extLst>
          </p:cNvPr>
          <p:cNvPicPr>
            <a:picLocks noChangeAspect="1"/>
          </p:cNvPicPr>
          <p:nvPr userDrawn="1"/>
        </p:nvPicPr>
        <p:blipFill rotWithShape="1">
          <a:blip r:embed="rId2"/>
          <a:srcRect l="7976" r="86450"/>
          <a:stretch/>
        </p:blipFill>
        <p:spPr>
          <a:xfrm>
            <a:off x="0" y="-893"/>
            <a:ext cx="1359243" cy="13716893"/>
          </a:xfrm>
          <a:prstGeom prst="rect">
            <a:avLst/>
          </a:prstGeom>
        </p:spPr>
      </p:pic>
      <p:sp>
        <p:nvSpPr>
          <p:cNvPr id="5" name="Rectangle 4">
            <a:extLst>
              <a:ext uri="{FF2B5EF4-FFF2-40B4-BE49-F238E27FC236}">
                <a16:creationId xmlns:a16="http://schemas.microsoft.com/office/drawing/2014/main" id="{256AFC4A-24B4-F991-4FE8-5F2430532DFE}"/>
              </a:ext>
              <a:ext uri="{C183D7F6-B498-43B3-948B-1728B52AA6E4}">
                <adec:decorative xmlns:adec="http://schemas.microsoft.com/office/drawing/2017/decorative" val="1"/>
              </a:ext>
            </a:extLst>
          </p:cNvPr>
          <p:cNvSpPr/>
          <p:nvPr userDrawn="1"/>
        </p:nvSpPr>
        <p:spPr>
          <a:xfrm>
            <a:off x="1359243" y="-893"/>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0" hasCustomPrompt="1"/>
          </p:nvPr>
        </p:nvSpPr>
        <p:spPr>
          <a:xfrm>
            <a:off x="1827084" y="0"/>
            <a:ext cx="22560091" cy="13716000"/>
          </a:xfrm>
        </p:spPr>
        <p:txBody>
          <a:bodyPr anchor="ctr" anchorCtr="0">
            <a:noAutofit/>
          </a:bodyPr>
          <a:lstStyle>
            <a:lvl1pPr marL="0" indent="0" algn="ctr">
              <a:buNone/>
              <a:defRPr baseline="0"/>
            </a:lvl1pPr>
          </a:lstStyle>
          <a:p>
            <a:r>
              <a:rPr lang="en-US"/>
              <a:t>Click to insert photo</a:t>
            </a:r>
          </a:p>
        </p:txBody>
      </p:sp>
      <p:sp>
        <p:nvSpPr>
          <p:cNvPr id="2" name="Slide Number Placeholder 3">
            <a:extLst>
              <a:ext uri="{FF2B5EF4-FFF2-40B4-BE49-F238E27FC236}">
                <a16:creationId xmlns:a16="http://schemas.microsoft.com/office/drawing/2014/main" id="{FDA53C57-585A-C862-A030-6CF433556190}"/>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6436423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Ba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B352C01-CF06-B681-184A-FAE5A6ECB036}"/>
              </a:ext>
              <a:ext uri="{C183D7F6-B498-43B3-948B-1728B52AA6E4}">
                <adec:decorative xmlns:adec="http://schemas.microsoft.com/office/drawing/2017/decorative" val="1"/>
              </a:ext>
            </a:extLst>
          </p:cNvPr>
          <p:cNvGrpSpPr/>
          <p:nvPr userDrawn="1"/>
        </p:nvGrpSpPr>
        <p:grpSpPr>
          <a:xfrm>
            <a:off x="0" y="12649202"/>
            <a:ext cx="7384308" cy="1066798"/>
            <a:chOff x="0" y="568749"/>
            <a:chExt cx="7384308" cy="1191643"/>
          </a:xfrm>
        </p:grpSpPr>
        <p:sp>
          <p:nvSpPr>
            <p:cNvPr id="10" name="Rectangle 9">
              <a:extLst>
                <a:ext uri="{FF2B5EF4-FFF2-40B4-BE49-F238E27FC236}">
                  <a16:creationId xmlns:a16="http://schemas.microsoft.com/office/drawing/2014/main" id="{BC95E2CB-20FB-92B4-7A63-AD12348A4E27}"/>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85ADF-891A-E3CE-2A39-4F645BC1CD1D}"/>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E6FDF2-B195-6F0E-C775-3E75B03A7960}"/>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B659CA4-F22D-5CB5-4F52-1120A3B0163F}"/>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FFC27C3-B913-BD6A-2121-452EDFFA3347}"/>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27F1EFD-0724-26BE-BEA4-E006100A0613}"/>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1369B6-79CB-1FE0-44F1-A079EB772348}"/>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B0CCF14-934C-2F45-E299-EADABD572E15}"/>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F02125-91FB-5BD9-B947-33A245C1AB2B}"/>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C8BF4F0-1BAD-2261-9678-45CC4F8C4B0D}"/>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AEEE461-0455-13A9-7AF9-6DF7BC0B5E78}"/>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AA87AA-5EC1-0A64-9BDC-3C9B3892CA61}"/>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6AB6F20-A900-3B90-DBCD-94880C4C6CA8}"/>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E5559F08-43EE-41A4-7125-5A6E16B114C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12647754"/>
            <a:ext cx="17002867" cy="1064129"/>
          </a:xfrm>
          <a:prstGeom prst="rect">
            <a:avLst/>
          </a:prstGeom>
        </p:spPr>
      </p:pic>
      <p:sp>
        <p:nvSpPr>
          <p:cNvPr id="2" name="Slide Number Placeholder 3">
            <a:extLst>
              <a:ext uri="{FF2B5EF4-FFF2-40B4-BE49-F238E27FC236}">
                <a16:creationId xmlns:a16="http://schemas.microsoft.com/office/drawing/2014/main" id="{54715335-D174-E71B-741C-712D7BBAF3BF}"/>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defRPr>
            </a:lvl1pPr>
          </a:lstStyle>
          <a:p>
            <a:fld id="{5D421B75-32F1-3341-9ED0-64265A793BE3}"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F6BE7D36-222D-8293-06F9-02F1BC446FFB}"/>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1919352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Green">
    <p:bg>
      <p:bgRef idx="1001">
        <a:schemeClr val="bg2"/>
      </p:bgRef>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19C00B1-75B9-D48E-7592-19E77953A0E2}"/>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355797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m End">
    <p:bg>
      <p:bgPr>
        <a:solidFill>
          <a:schemeClr val="tx2"/>
        </a:solidFill>
        <a:effectLst/>
      </p:bgPr>
    </p:bg>
    <p:spTree>
      <p:nvGrpSpPr>
        <p:cNvPr id="1" name=""/>
        <p:cNvGrpSpPr/>
        <p:nvPr/>
      </p:nvGrpSpPr>
      <p:grpSpPr>
        <a:xfrm>
          <a:off x="0" y="0"/>
          <a:ext cx="0" cy="0"/>
          <a:chOff x="0" y="0"/>
          <a:chExt cx="0" cy="0"/>
        </a:xfrm>
      </p:grpSpPr>
      <p:pic>
        <p:nvPicPr>
          <p:cNvPr id="3" name="Picture 2" descr="A ram with a leather halter&#10;&#10;Description automatically generated">
            <a:extLst>
              <a:ext uri="{FF2B5EF4-FFF2-40B4-BE49-F238E27FC236}">
                <a16:creationId xmlns:a16="http://schemas.microsoft.com/office/drawing/2014/main" id="{AF5630CA-CE85-8E94-7F94-DDB28DF995CB}"/>
              </a:ext>
            </a:extLst>
          </p:cNvPr>
          <p:cNvPicPr>
            <a:picLocks noChangeAspect="1"/>
          </p:cNvPicPr>
          <p:nvPr userDrawn="1"/>
        </p:nvPicPr>
        <p:blipFill>
          <a:blip r:embed="rId2"/>
          <a:stretch>
            <a:fillRect/>
          </a:stretch>
        </p:blipFill>
        <p:spPr>
          <a:xfrm>
            <a:off x="1587" y="0"/>
            <a:ext cx="24385588" cy="13716893"/>
          </a:xfrm>
          <a:prstGeom prst="rect">
            <a:avLst/>
          </a:prstGeom>
        </p:spPr>
      </p:pic>
      <p:pic>
        <p:nvPicPr>
          <p:cNvPr id="8" name="Picture 7" descr="Colorado State University logo">
            <a:extLst>
              <a:ext uri="{FF2B5EF4-FFF2-40B4-BE49-F238E27FC236}">
                <a16:creationId xmlns:a16="http://schemas.microsoft.com/office/drawing/2014/main" id="{1B6E8884-AC6A-78D6-0B43-26616F2549BE}"/>
              </a:ext>
            </a:extLst>
          </p:cNvPr>
          <p:cNvPicPr>
            <a:picLocks noChangeAspect="1"/>
          </p:cNvPicPr>
          <p:nvPr userDrawn="1"/>
        </p:nvPicPr>
        <p:blipFill>
          <a:blip r:embed="rId3"/>
          <a:stretch>
            <a:fillRect/>
          </a:stretch>
        </p:blipFill>
        <p:spPr>
          <a:xfrm>
            <a:off x="15806313" y="1473762"/>
            <a:ext cx="5296464" cy="3465588"/>
          </a:xfrm>
          <a:prstGeom prst="rect">
            <a:avLst/>
          </a:prstGeom>
        </p:spPr>
      </p:pic>
      <p:sp>
        <p:nvSpPr>
          <p:cNvPr id="2" name="Title 1">
            <a:extLst>
              <a:ext uri="{FF2B5EF4-FFF2-40B4-BE49-F238E27FC236}">
                <a16:creationId xmlns:a16="http://schemas.microsoft.com/office/drawing/2014/main" id="{62F832BF-CDCD-C36C-3D8E-F4CBCB8D7614}"/>
              </a:ext>
            </a:extLst>
          </p:cNvPr>
          <p:cNvSpPr>
            <a:spLocks noGrp="1"/>
          </p:cNvSpPr>
          <p:nvPr>
            <p:ph type="title" hasCustomPrompt="1"/>
          </p:nvPr>
        </p:nvSpPr>
        <p:spPr>
          <a:xfrm>
            <a:off x="14629677" y="6413112"/>
            <a:ext cx="7649736" cy="1651093"/>
          </a:xfrm>
        </p:spPr>
        <p:txBody>
          <a:bodyPr/>
          <a:lstStyle>
            <a:lvl1pPr algn="ctr">
              <a:defRPr/>
            </a:lvl1pPr>
          </a:lstStyle>
          <a:p>
            <a:r>
              <a:rPr lang="en-US" dirty="0"/>
              <a:t>Thank you</a:t>
            </a:r>
          </a:p>
        </p:txBody>
      </p:sp>
    </p:spTree>
    <p:extLst>
      <p:ext uri="{BB962C8B-B14F-4D97-AF65-F5344CB8AC3E}">
        <p14:creationId xmlns:p14="http://schemas.microsoft.com/office/powerpoint/2010/main" val="674827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tical Title-Unit I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8E0622D4-4400-A1E1-234A-33DF8035E5E2}"/>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26" name="Rectangle 25">
            <a:extLst>
              <a:ext uri="{FF2B5EF4-FFF2-40B4-BE49-F238E27FC236}">
                <a16:creationId xmlns:a16="http://schemas.microsoft.com/office/drawing/2014/main" id="{186C7CEA-7003-C4E0-6B60-21B547DF1D31}"/>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ED8B625-CCCA-0501-F438-A869F8AA6B48}"/>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7A99E03-6BBD-CC22-3742-9CE5259720EA}"/>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Content Placeholder 4">
            <a:extLst>
              <a:ext uri="{FF2B5EF4-FFF2-40B4-BE49-F238E27FC236}">
                <a16:creationId xmlns:a16="http://schemas.microsoft.com/office/drawing/2014/main" id="{8CCEEE7F-6A45-438C-4C03-6861A1268181}"/>
              </a:ext>
            </a:extLst>
          </p:cNvPr>
          <p:cNvSpPr>
            <a:spLocks noGrp="1"/>
          </p:cNvSpPr>
          <p:nvPr>
            <p:ph sz="quarter" idx="14" hasCustomPrompt="1"/>
          </p:nvPr>
        </p:nvSpPr>
        <p:spPr>
          <a:xfrm>
            <a:off x="2764514" y="5033019"/>
            <a:ext cx="5652812" cy="3509847"/>
          </a:xfrm>
        </p:spPr>
        <p:txBody>
          <a:bodyPr/>
          <a:lstStyle>
            <a:lvl1pPr marL="0" indent="0" algn="ctr">
              <a:buNone/>
              <a:defRPr>
                <a:solidFill>
                  <a:schemeClr val="bg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sp>
        <p:nvSpPr>
          <p:cNvPr id="3" name="Title 1">
            <a:extLst>
              <a:ext uri="{FF2B5EF4-FFF2-40B4-BE49-F238E27FC236}">
                <a16:creationId xmlns:a16="http://schemas.microsoft.com/office/drawing/2014/main" id="{B3CF289D-A3C9-8D9D-61B1-6AE279EE7DDB}"/>
              </a:ext>
            </a:extLst>
          </p:cNvPr>
          <p:cNvSpPr>
            <a:spLocks noGrp="1"/>
          </p:cNvSpPr>
          <p:nvPr>
            <p:ph type="title" hasCustomPrompt="1"/>
          </p:nvPr>
        </p:nvSpPr>
        <p:spPr>
          <a:xfrm>
            <a:off x="9995338" y="3524880"/>
            <a:ext cx="11950262" cy="5078313"/>
          </a:xfrm>
        </p:spPr>
        <p:txBody>
          <a:bodyPr/>
          <a:lstStyle>
            <a:lvl1pPr>
              <a:defRPr sz="10600"/>
            </a:lvl1pPr>
          </a:lstStyle>
          <a:p>
            <a:r>
              <a:rPr lang="en-US" dirty="0"/>
              <a:t>Three-line</a:t>
            </a:r>
            <a:br>
              <a:rPr lang="en-US" dirty="0"/>
            </a:br>
            <a:r>
              <a:rPr lang="en-US" dirty="0"/>
              <a:t>Presentation</a:t>
            </a:r>
            <a:br>
              <a:rPr lang="en-US" dirty="0"/>
            </a:br>
            <a:r>
              <a:rPr lang="en-US" dirty="0"/>
              <a:t>Title</a:t>
            </a:r>
          </a:p>
        </p:txBody>
      </p:sp>
      <p:cxnSp>
        <p:nvCxnSpPr>
          <p:cNvPr id="14" name="Straight Connector 13">
            <a:extLst>
              <a:ext uri="{FF2B5EF4-FFF2-40B4-BE49-F238E27FC236}">
                <a16:creationId xmlns:a16="http://schemas.microsoft.com/office/drawing/2014/main" id="{DAF025CF-7BE1-8FDD-94B1-32E1F2A72207}"/>
              </a:ext>
              <a:ext uri="{C183D7F6-B498-43B3-948B-1728B52AA6E4}">
                <adec:decorative xmlns:adec="http://schemas.microsoft.com/office/drawing/2017/decorative" val="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0">
            <a:extLst>
              <a:ext uri="{FF2B5EF4-FFF2-40B4-BE49-F238E27FC236}">
                <a16:creationId xmlns:a16="http://schemas.microsoft.com/office/drawing/2014/main" id="{58F8036D-B8E7-7487-153F-332A4069095B}"/>
              </a:ext>
            </a:extLst>
          </p:cNvPr>
          <p:cNvSpPr>
            <a:spLocks noGrp="1"/>
          </p:cNvSpPr>
          <p:nvPr>
            <p:ph type="body" sz="quarter" idx="12" hasCustomPrompt="1"/>
          </p:nvPr>
        </p:nvSpPr>
        <p:spPr>
          <a:xfrm>
            <a:off x="9995339" y="9475255"/>
            <a:ext cx="11950262"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24" name="Rectangle 23">
            <a:extLst>
              <a:ext uri="{FF2B5EF4-FFF2-40B4-BE49-F238E27FC236}">
                <a16:creationId xmlns:a16="http://schemas.microsoft.com/office/drawing/2014/main" id="{E10B072C-F36A-A04E-DE4D-EB8A67A9655D}"/>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3FC4D76-81FB-ACCF-8977-8FEDAA98C9A2}"/>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6" name="Rectangle 5">
              <a:extLst>
                <a:ext uri="{FF2B5EF4-FFF2-40B4-BE49-F238E27FC236}">
                  <a16:creationId xmlns:a16="http://schemas.microsoft.com/office/drawing/2014/main" id="{C9FEFD3E-5961-4845-219F-E001ECB39221}"/>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93A24E2-E454-BF9E-4DF9-7FF811781F11}"/>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5BA58C-3C07-33C7-1B6D-DFA6BDE81996}"/>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3DF491F-6D6B-7C62-539B-C2873ECA5D8A}"/>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588E49-A916-DC61-AFE1-19648A522FBE}"/>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0C3479-63CA-CBA6-ACA2-ADE7FBECAE5E}"/>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06DC5D7-2307-6000-B7B8-D8AA09E898A4}"/>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4EF5D8E9-612D-681A-ED80-51B964A104E6}"/>
              </a:ext>
              <a:ext uri="{C183D7F6-B498-43B3-948B-1728B52AA6E4}">
                <adec:decorative xmlns:adec="http://schemas.microsoft.com/office/drawing/2017/decorative" val="1"/>
              </a:ext>
            </a:extLst>
          </p:cNvPr>
          <p:cNvPicPr>
            <a:picLocks noChangeAspect="1"/>
          </p:cNvPicPr>
          <p:nvPr userDrawn="1"/>
        </p:nvPicPr>
        <p:blipFill rotWithShape="1">
          <a:blip r:embed="rId3"/>
          <a:srcRect l="1" r="39071"/>
          <a:stretch/>
        </p:blipFill>
        <p:spPr>
          <a:xfrm>
            <a:off x="23195519" y="3962400"/>
            <a:ext cx="1191643" cy="9753600"/>
          </a:xfrm>
          <a:prstGeom prst="rect">
            <a:avLst/>
          </a:prstGeom>
        </p:spPr>
      </p:pic>
    </p:spTree>
    <p:extLst>
      <p:ext uri="{BB962C8B-B14F-4D97-AF65-F5344CB8AC3E}">
        <p14:creationId xmlns:p14="http://schemas.microsoft.com/office/powerpoint/2010/main" val="935655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m End-Names">
    <p:bg>
      <p:bgPr>
        <a:solidFill>
          <a:schemeClr val="tx2"/>
        </a:solidFill>
        <a:effectLst/>
      </p:bgPr>
    </p:bg>
    <p:spTree>
      <p:nvGrpSpPr>
        <p:cNvPr id="1" name=""/>
        <p:cNvGrpSpPr/>
        <p:nvPr/>
      </p:nvGrpSpPr>
      <p:grpSpPr>
        <a:xfrm>
          <a:off x="0" y="0"/>
          <a:ext cx="0" cy="0"/>
          <a:chOff x="0" y="0"/>
          <a:chExt cx="0" cy="0"/>
        </a:xfrm>
      </p:grpSpPr>
      <p:pic>
        <p:nvPicPr>
          <p:cNvPr id="3" name="Picture 2" descr="A ram with a leather halter&#10;&#10;Description automatically generated">
            <a:extLst>
              <a:ext uri="{FF2B5EF4-FFF2-40B4-BE49-F238E27FC236}">
                <a16:creationId xmlns:a16="http://schemas.microsoft.com/office/drawing/2014/main" id="{AF5630CA-CE85-8E94-7F94-DDB28DF995CB}"/>
              </a:ext>
            </a:extLst>
          </p:cNvPr>
          <p:cNvPicPr>
            <a:picLocks noChangeAspect="1"/>
          </p:cNvPicPr>
          <p:nvPr userDrawn="1"/>
        </p:nvPicPr>
        <p:blipFill>
          <a:blip r:embed="rId2"/>
          <a:stretch>
            <a:fillRect/>
          </a:stretch>
        </p:blipFill>
        <p:spPr>
          <a:xfrm>
            <a:off x="1587" y="0"/>
            <a:ext cx="24385588" cy="13716893"/>
          </a:xfrm>
          <a:prstGeom prst="rect">
            <a:avLst/>
          </a:prstGeom>
        </p:spPr>
      </p:pic>
      <p:pic>
        <p:nvPicPr>
          <p:cNvPr id="8" name="Picture 7" descr="Colorado State University logo">
            <a:extLst>
              <a:ext uri="{FF2B5EF4-FFF2-40B4-BE49-F238E27FC236}">
                <a16:creationId xmlns:a16="http://schemas.microsoft.com/office/drawing/2014/main" id="{1B6E8884-AC6A-78D6-0B43-26616F2549BE}"/>
              </a:ext>
            </a:extLst>
          </p:cNvPr>
          <p:cNvPicPr>
            <a:picLocks noChangeAspect="1"/>
          </p:cNvPicPr>
          <p:nvPr userDrawn="1"/>
        </p:nvPicPr>
        <p:blipFill>
          <a:blip r:embed="rId3"/>
          <a:stretch>
            <a:fillRect/>
          </a:stretch>
        </p:blipFill>
        <p:spPr>
          <a:xfrm>
            <a:off x="15806312" y="1473762"/>
            <a:ext cx="5296464" cy="3465588"/>
          </a:xfrm>
          <a:prstGeom prst="rect">
            <a:avLst/>
          </a:prstGeom>
        </p:spPr>
      </p:pic>
      <p:sp>
        <p:nvSpPr>
          <p:cNvPr id="2" name="Title 1">
            <a:extLst>
              <a:ext uri="{FF2B5EF4-FFF2-40B4-BE49-F238E27FC236}">
                <a16:creationId xmlns:a16="http://schemas.microsoft.com/office/drawing/2014/main" id="{1900FED6-ACDF-A229-AA14-0BB8A6ED7867}"/>
              </a:ext>
            </a:extLst>
          </p:cNvPr>
          <p:cNvSpPr>
            <a:spLocks noGrp="1"/>
          </p:cNvSpPr>
          <p:nvPr>
            <p:ph type="title" hasCustomPrompt="1"/>
          </p:nvPr>
        </p:nvSpPr>
        <p:spPr>
          <a:xfrm>
            <a:off x="14705069" y="6413112"/>
            <a:ext cx="7498947" cy="1015663"/>
          </a:xfrm>
        </p:spPr>
        <p:txBody>
          <a:bodyPr/>
          <a:lstStyle>
            <a:lvl1pPr algn="ctr">
              <a:defRPr sz="5400"/>
            </a:lvl1pPr>
          </a:lstStyle>
          <a:p>
            <a:r>
              <a:rPr lang="en-US" dirty="0"/>
              <a:t>Presented by:</a:t>
            </a:r>
          </a:p>
        </p:txBody>
      </p:sp>
      <p:sp>
        <p:nvSpPr>
          <p:cNvPr id="4" name="Text Placeholder 10">
            <a:extLst>
              <a:ext uri="{FF2B5EF4-FFF2-40B4-BE49-F238E27FC236}">
                <a16:creationId xmlns:a16="http://schemas.microsoft.com/office/drawing/2014/main" id="{40D62115-B299-FBCF-3FCD-BE332DB6525B}"/>
              </a:ext>
            </a:extLst>
          </p:cNvPr>
          <p:cNvSpPr>
            <a:spLocks noGrp="1"/>
          </p:cNvSpPr>
          <p:nvPr>
            <p:ph type="body" sz="quarter" idx="12" hasCustomPrompt="1"/>
          </p:nvPr>
        </p:nvSpPr>
        <p:spPr>
          <a:xfrm>
            <a:off x="14705070" y="7773561"/>
            <a:ext cx="7498947" cy="2776209"/>
          </a:xfrm>
        </p:spPr>
        <p:txBody>
          <a:bodyPr wrap="square">
            <a:spAutoFit/>
          </a:bodyPr>
          <a:lstStyle>
            <a:lvl1pPr marL="0" indent="0" algn="ctr">
              <a:buNone/>
              <a:defRPr sz="3200" b="0" spc="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NAME</a:t>
            </a:r>
            <a:br>
              <a:rPr lang="en-US" dirty="0"/>
            </a:br>
            <a:r>
              <a:rPr lang="en-US" dirty="0"/>
              <a:t>contact info</a:t>
            </a:r>
          </a:p>
          <a:p>
            <a:pPr lvl="0"/>
            <a:r>
              <a:rPr lang="en-US" dirty="0"/>
              <a:t>NAME</a:t>
            </a:r>
            <a:br>
              <a:rPr lang="en-US" dirty="0"/>
            </a:br>
            <a:r>
              <a:rPr lang="en-US" dirty="0"/>
              <a:t>contact info</a:t>
            </a:r>
          </a:p>
        </p:txBody>
      </p:sp>
    </p:spTree>
    <p:extLst>
      <p:ext uri="{BB962C8B-B14F-4D97-AF65-F5344CB8AC3E}">
        <p14:creationId xmlns:p14="http://schemas.microsoft.com/office/powerpoint/2010/main" val="34065321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ertical End-Logo">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12377C-37CB-D156-A059-40B7B18662E3}"/>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7" name="Rectangle 6">
            <a:extLst>
              <a:ext uri="{FF2B5EF4-FFF2-40B4-BE49-F238E27FC236}">
                <a16:creationId xmlns:a16="http://schemas.microsoft.com/office/drawing/2014/main" id="{D9A8FAB7-7FC1-928E-5427-3DA03526574B}"/>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AA4D03-2C99-4E42-AE03-489907E1D415}"/>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1FE05E-6413-869C-B146-56D470DE54DA}"/>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Colorado State University logo">
            <a:extLst>
              <a:ext uri="{FF2B5EF4-FFF2-40B4-BE49-F238E27FC236}">
                <a16:creationId xmlns:a16="http://schemas.microsoft.com/office/drawing/2014/main" id="{88E6F6F7-1DA3-89DD-7179-C39DAC639ACE}"/>
              </a:ext>
            </a:extLst>
          </p:cNvPr>
          <p:cNvPicPr>
            <a:picLocks noChangeAspect="1"/>
          </p:cNvPicPr>
          <p:nvPr userDrawn="1"/>
        </p:nvPicPr>
        <p:blipFill>
          <a:blip r:embed="rId3"/>
          <a:stretch>
            <a:fillRect/>
          </a:stretch>
        </p:blipFill>
        <p:spPr>
          <a:xfrm>
            <a:off x="3023038" y="5125206"/>
            <a:ext cx="5296465" cy="3465588"/>
          </a:xfrm>
          <a:prstGeom prst="rect">
            <a:avLst/>
          </a:prstGeom>
        </p:spPr>
      </p:pic>
      <p:sp>
        <p:nvSpPr>
          <p:cNvPr id="11" name="Title 3">
            <a:extLst>
              <a:ext uri="{FF2B5EF4-FFF2-40B4-BE49-F238E27FC236}">
                <a16:creationId xmlns:a16="http://schemas.microsoft.com/office/drawing/2014/main" id="{1C51E8C0-A960-CF8E-9E76-C4F479A0DC9E}"/>
              </a:ext>
            </a:extLst>
          </p:cNvPr>
          <p:cNvSpPr>
            <a:spLocks noGrp="1"/>
          </p:cNvSpPr>
          <p:nvPr>
            <p:ph type="title" hasCustomPrompt="1"/>
          </p:nvPr>
        </p:nvSpPr>
        <p:spPr>
          <a:xfrm>
            <a:off x="9995338" y="6741655"/>
            <a:ext cx="11950263" cy="1815882"/>
          </a:xfrm>
        </p:spPr>
        <p:txBody>
          <a:bodyPr/>
          <a:lstStyle>
            <a:lvl1pPr>
              <a:defRPr sz="10600"/>
            </a:lvl1pPr>
          </a:lstStyle>
          <a:p>
            <a:r>
              <a:rPr lang="en-US" dirty="0"/>
              <a:t>Thank you</a:t>
            </a:r>
          </a:p>
        </p:txBody>
      </p:sp>
      <p:cxnSp>
        <p:nvCxnSpPr>
          <p:cNvPr id="29" name="Straight Connector 28">
            <a:extLst>
              <a:ext uri="{FF2B5EF4-FFF2-40B4-BE49-F238E27FC236}">
                <a16:creationId xmlns:a16="http://schemas.microsoft.com/office/drawing/2014/main" id="{5A25D5DD-F3EC-F94F-7CD0-3D872F132B5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 name="Text Placeholder 10">
            <a:extLst>
              <a:ext uri="{FF2B5EF4-FFF2-40B4-BE49-F238E27FC236}">
                <a16:creationId xmlns:a16="http://schemas.microsoft.com/office/drawing/2014/main" id="{FF30E220-B1FD-A0BB-DE0C-BA85A0545724}"/>
              </a:ext>
            </a:extLst>
          </p:cNvPr>
          <p:cNvSpPr>
            <a:spLocks noGrp="1"/>
          </p:cNvSpPr>
          <p:nvPr>
            <p:ph type="body" sz="quarter" idx="12" hasCustomPrompt="1"/>
          </p:nvPr>
        </p:nvSpPr>
        <p:spPr>
          <a:xfrm>
            <a:off x="9995339" y="9475199"/>
            <a:ext cx="11950262"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5" name="Rectangle 4">
            <a:extLst>
              <a:ext uri="{FF2B5EF4-FFF2-40B4-BE49-F238E27FC236}">
                <a16:creationId xmlns:a16="http://schemas.microsoft.com/office/drawing/2014/main" id="{FF3DD767-C628-3A6F-97BD-9FFF02CA25CD}"/>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9FCD3E1-DC76-37A2-36F0-EAA00D9627D1}"/>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13" name="Rectangle 12">
              <a:extLst>
                <a:ext uri="{FF2B5EF4-FFF2-40B4-BE49-F238E27FC236}">
                  <a16:creationId xmlns:a16="http://schemas.microsoft.com/office/drawing/2014/main" id="{21A587AE-9BBD-840C-D85E-5B6B4ADBC30D}"/>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D19AD4-890F-F1F4-8B61-7F1743B4F6EA}"/>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1CADE-A0BE-763B-B0D4-DF84354C7881}"/>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A95A34-7E24-90F5-057A-DF9E87C66D4F}"/>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67F0090-A7E2-89EE-E302-3A002D09B76F}"/>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406FAC-C9F5-2196-6685-FBF50AC240C7}"/>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4FB0E4D-5BDF-2F0F-402C-F6C2FA743D5A}"/>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8A523F13-2585-E0CF-B408-841087C1542C}"/>
              </a:ext>
              <a:ext uri="{C183D7F6-B498-43B3-948B-1728B52AA6E4}">
                <adec:decorative xmlns:adec="http://schemas.microsoft.com/office/drawing/2017/decorative" val="1"/>
              </a:ext>
            </a:extLst>
          </p:cNvPr>
          <p:cNvPicPr>
            <a:picLocks noChangeAspect="1"/>
          </p:cNvPicPr>
          <p:nvPr userDrawn="1"/>
        </p:nvPicPr>
        <p:blipFill rotWithShape="1">
          <a:blip r:embed="rId4"/>
          <a:srcRect l="1" r="39071"/>
          <a:stretch/>
        </p:blipFill>
        <p:spPr>
          <a:xfrm>
            <a:off x="23195519" y="3962400"/>
            <a:ext cx="1191643" cy="97536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End-Unit ID">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12377C-37CB-D156-A059-40B7B18662E3}"/>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7" name="Rectangle 6">
            <a:extLst>
              <a:ext uri="{FF2B5EF4-FFF2-40B4-BE49-F238E27FC236}">
                <a16:creationId xmlns:a16="http://schemas.microsoft.com/office/drawing/2014/main" id="{D9A8FAB7-7FC1-928E-5427-3DA03526574B}"/>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AA4D03-2C99-4E42-AE03-489907E1D415}"/>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1FE05E-6413-869C-B146-56D470DE54DA}"/>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3DD767-C628-3A6F-97BD-9FFF02CA25CD}"/>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9FCD3E1-DC76-37A2-36F0-EAA00D9627D1}"/>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13" name="Rectangle 12">
              <a:extLst>
                <a:ext uri="{FF2B5EF4-FFF2-40B4-BE49-F238E27FC236}">
                  <a16:creationId xmlns:a16="http://schemas.microsoft.com/office/drawing/2014/main" id="{21A587AE-9BBD-840C-D85E-5B6B4ADBC30D}"/>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D19AD4-890F-F1F4-8B61-7F1743B4F6EA}"/>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1CADE-A0BE-763B-B0D4-DF84354C7881}"/>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A95A34-7E24-90F5-057A-DF9E87C66D4F}"/>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67F0090-A7E2-89EE-E302-3A002D09B76F}"/>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406FAC-C9F5-2196-6685-FBF50AC240C7}"/>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4FB0E4D-5BDF-2F0F-402C-F6C2FA743D5A}"/>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8A523F13-2585-E0CF-B408-841087C1542C}"/>
              </a:ext>
              <a:ext uri="{C183D7F6-B498-43B3-948B-1728B52AA6E4}">
                <adec:decorative xmlns:adec="http://schemas.microsoft.com/office/drawing/2017/decorative" val="1"/>
              </a:ext>
            </a:extLst>
          </p:cNvPr>
          <p:cNvPicPr>
            <a:picLocks noChangeAspect="1"/>
          </p:cNvPicPr>
          <p:nvPr userDrawn="1"/>
        </p:nvPicPr>
        <p:blipFill rotWithShape="1">
          <a:blip r:embed="rId3"/>
          <a:srcRect l="1" r="39071"/>
          <a:stretch/>
        </p:blipFill>
        <p:spPr>
          <a:xfrm>
            <a:off x="23195519" y="3962400"/>
            <a:ext cx="1191643" cy="9753600"/>
          </a:xfrm>
          <a:prstGeom prst="rect">
            <a:avLst/>
          </a:prstGeom>
        </p:spPr>
      </p:pic>
      <p:sp>
        <p:nvSpPr>
          <p:cNvPr id="2" name="Title 3">
            <a:extLst>
              <a:ext uri="{FF2B5EF4-FFF2-40B4-BE49-F238E27FC236}">
                <a16:creationId xmlns:a16="http://schemas.microsoft.com/office/drawing/2014/main" id="{7B871660-E258-EA73-D579-547EDF741189}"/>
              </a:ext>
            </a:extLst>
          </p:cNvPr>
          <p:cNvSpPr>
            <a:spLocks noGrp="1"/>
          </p:cNvSpPr>
          <p:nvPr>
            <p:ph type="title" hasCustomPrompt="1"/>
          </p:nvPr>
        </p:nvSpPr>
        <p:spPr>
          <a:xfrm>
            <a:off x="9995338" y="6741655"/>
            <a:ext cx="11950263" cy="1815882"/>
          </a:xfrm>
        </p:spPr>
        <p:txBody>
          <a:bodyPr/>
          <a:lstStyle>
            <a:lvl1pPr>
              <a:defRPr sz="10600"/>
            </a:lvl1pPr>
          </a:lstStyle>
          <a:p>
            <a:r>
              <a:rPr lang="en-US" dirty="0"/>
              <a:t>Thank you</a:t>
            </a:r>
          </a:p>
        </p:txBody>
      </p:sp>
      <p:cxnSp>
        <p:nvCxnSpPr>
          <p:cNvPr id="23" name="Straight Connector 22">
            <a:extLst>
              <a:ext uri="{FF2B5EF4-FFF2-40B4-BE49-F238E27FC236}">
                <a16:creationId xmlns:a16="http://schemas.microsoft.com/office/drawing/2014/main" id="{D8A43E7A-35ED-91E3-9474-4044D7B529F9}"/>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2" name="Text Placeholder 10">
            <a:extLst>
              <a:ext uri="{FF2B5EF4-FFF2-40B4-BE49-F238E27FC236}">
                <a16:creationId xmlns:a16="http://schemas.microsoft.com/office/drawing/2014/main" id="{93FF432A-71A0-AEB2-CD70-56E9AE449AF1}"/>
              </a:ext>
            </a:extLst>
          </p:cNvPr>
          <p:cNvSpPr>
            <a:spLocks noGrp="1"/>
          </p:cNvSpPr>
          <p:nvPr>
            <p:ph type="body" sz="quarter" idx="12" hasCustomPrompt="1"/>
          </p:nvPr>
        </p:nvSpPr>
        <p:spPr>
          <a:xfrm>
            <a:off x="9995339" y="9475199"/>
            <a:ext cx="11950262"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3" name="Content Placeholder 4">
            <a:extLst>
              <a:ext uri="{FF2B5EF4-FFF2-40B4-BE49-F238E27FC236}">
                <a16:creationId xmlns:a16="http://schemas.microsoft.com/office/drawing/2014/main" id="{5F252C0F-BA90-D782-472D-97005636B9EF}"/>
              </a:ext>
            </a:extLst>
          </p:cNvPr>
          <p:cNvSpPr>
            <a:spLocks noGrp="1"/>
          </p:cNvSpPr>
          <p:nvPr>
            <p:ph sz="quarter" idx="14" hasCustomPrompt="1"/>
          </p:nvPr>
        </p:nvSpPr>
        <p:spPr>
          <a:xfrm>
            <a:off x="2764514" y="5033019"/>
            <a:ext cx="5652812" cy="3509847"/>
          </a:xfrm>
        </p:spPr>
        <p:txBody>
          <a:bodyPr/>
          <a:lstStyle>
            <a:lvl1pPr marL="0" indent="0" algn="ctr">
              <a:buNone/>
              <a:defRPr>
                <a:solidFill>
                  <a:schemeClr val="bg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spTree>
    <p:extLst>
      <p:ext uri="{BB962C8B-B14F-4D97-AF65-F5344CB8AC3E}">
        <p14:creationId xmlns:p14="http://schemas.microsoft.com/office/powerpoint/2010/main" val="1979554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orizontal End-Photo">
    <p:bg>
      <p:bgRef idx="1001">
        <a:schemeClr val="bg2"/>
      </p:bgRef>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C2FE1179-060A-3D27-82A8-FF922A9D20B4}"/>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41" name="Rectangle 40">
              <a:extLst>
                <a:ext uri="{FF2B5EF4-FFF2-40B4-BE49-F238E27FC236}">
                  <a16:creationId xmlns:a16="http://schemas.microsoft.com/office/drawing/2014/main" id="{63785700-D940-CF08-D71C-0DC555C6C817}"/>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CFDE0A4-8993-7F70-FA2B-E75D9592E1E8}"/>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359DB4F-63BF-4EFA-7266-F5478622B335}"/>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B375E74-E1A5-397E-A084-12FE5D3832DF}"/>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EA5C0FD-8892-4023-7176-401F72F5E9D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0D614D3-0E10-A5E6-F530-292B871792E2}"/>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12C8BD7-2A00-4A58-C7C4-FFB5A16E0C4E}"/>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62DFCC3-5056-E910-1AA7-8A6E8706840D}"/>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FB788D6-F6E7-69DC-7B47-16066874EF93}"/>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859C435-DF2E-74C7-556C-431C40B06EE0}"/>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D394DE6-7BFA-0171-D496-99E4ECABB412}"/>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F96C6D8-A646-6360-20C5-A538D8D4CACB}"/>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73EEC1F-BB73-8C7F-1E19-DA55DEA55E31}"/>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2" name="Picture 31">
            <a:extLst>
              <a:ext uri="{FF2B5EF4-FFF2-40B4-BE49-F238E27FC236}">
                <a16:creationId xmlns:a16="http://schemas.microsoft.com/office/drawing/2014/main" id="{31B8CB2C-B1F8-C181-BD5D-282E6F2D06E0}"/>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54" name="Rectangle 53">
            <a:extLst>
              <a:ext uri="{FF2B5EF4-FFF2-40B4-BE49-F238E27FC236}">
                <a16:creationId xmlns:a16="http://schemas.microsoft.com/office/drawing/2014/main" id="{2DEE40D1-9264-E204-E475-6BCFCC6A63B1}"/>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D24E991-74E6-5E5A-DB83-5DB4589E219D}"/>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dirty="0">
                <a:solidFill>
                  <a:schemeClr val="bg2"/>
                </a:solidFill>
                <a:latin typeface="Poppins" pitchFamily="2" charset="77"/>
                <a:cs typeface="Poppins" pitchFamily="2" charset="77"/>
              </a:rPr>
              <a:t>COLORADO STATE UNIVERSITY</a:t>
            </a:r>
          </a:p>
        </p:txBody>
      </p:sp>
      <p:sp>
        <p:nvSpPr>
          <p:cNvPr id="3" name="Title 3">
            <a:extLst>
              <a:ext uri="{FF2B5EF4-FFF2-40B4-BE49-F238E27FC236}">
                <a16:creationId xmlns:a16="http://schemas.microsoft.com/office/drawing/2014/main" id="{6E9B5D57-54A9-7F8C-2F46-55114B41E4E3}"/>
              </a:ext>
            </a:extLst>
          </p:cNvPr>
          <p:cNvSpPr>
            <a:spLocks noGrp="1"/>
          </p:cNvSpPr>
          <p:nvPr>
            <p:ph type="title" hasCustomPrompt="1"/>
          </p:nvPr>
        </p:nvSpPr>
        <p:spPr>
          <a:xfrm>
            <a:off x="1680667" y="5210924"/>
            <a:ext cx="15371706" cy="1814343"/>
          </a:xfrm>
        </p:spPr>
        <p:txBody>
          <a:bodyPr/>
          <a:lstStyle>
            <a:lvl1pPr>
              <a:defRPr sz="10600">
                <a:solidFill>
                  <a:schemeClr val="tx1"/>
                </a:solidFill>
              </a:defRPr>
            </a:lvl1pPr>
          </a:lstStyle>
          <a:p>
            <a:r>
              <a:rPr lang="en-US" dirty="0"/>
              <a:t>Thank you</a:t>
            </a:r>
          </a:p>
        </p:txBody>
      </p:sp>
      <p:cxnSp>
        <p:nvCxnSpPr>
          <p:cNvPr id="34" name="Straight Connector 33">
            <a:extLst>
              <a:ext uri="{FF2B5EF4-FFF2-40B4-BE49-F238E27FC236}">
                <a16:creationId xmlns:a16="http://schemas.microsoft.com/office/drawing/2014/main" id="{836EB418-AFEE-75E8-353E-C03A1972B6BA}"/>
              </a:ext>
            </a:extLst>
          </p:cNvPr>
          <p:cNvCxnSpPr/>
          <p:nvPr userDrawn="1"/>
        </p:nvCxnSpPr>
        <p:spPr>
          <a:xfrm>
            <a:off x="1680677" y="746839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2" name="Text Placeholder 10">
            <a:extLst>
              <a:ext uri="{FF2B5EF4-FFF2-40B4-BE49-F238E27FC236}">
                <a16:creationId xmlns:a16="http://schemas.microsoft.com/office/drawing/2014/main" id="{1A90964D-CC75-6EDC-5E39-27DFBA10B268}"/>
              </a:ext>
            </a:extLst>
          </p:cNvPr>
          <p:cNvSpPr>
            <a:spLocks noGrp="1"/>
          </p:cNvSpPr>
          <p:nvPr>
            <p:ph type="body" sz="quarter" idx="14" hasCustomPrompt="1"/>
          </p:nvPr>
        </p:nvSpPr>
        <p:spPr>
          <a:xfrm>
            <a:off x="1680677" y="7904428"/>
            <a:ext cx="15373945" cy="1594347"/>
          </a:xfrm>
        </p:spPr>
        <p:txBody>
          <a:bodyPr wrap="square">
            <a:spAutoFit/>
          </a:bodyPr>
          <a:lstStyle>
            <a:lvl1pPr marL="0" indent="0">
              <a:buNone/>
              <a:defRPr sz="3200">
                <a:solidFill>
                  <a:schemeClr val="tx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39" name="Rectangle 38">
            <a:extLst>
              <a:ext uri="{FF2B5EF4-FFF2-40B4-BE49-F238E27FC236}">
                <a16:creationId xmlns:a16="http://schemas.microsoft.com/office/drawing/2014/main" id="{25C5AF0E-C6B4-8DAF-0272-0E12C0E01DE3}"/>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E4EF3703-4192-DD20-BD1B-BFF64EE70224}"/>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65" name="Picture 64" descr="Colorado State University symbol">
            <a:extLst>
              <a:ext uri="{FF2B5EF4-FFF2-40B4-BE49-F238E27FC236}">
                <a16:creationId xmlns:a16="http://schemas.microsoft.com/office/drawing/2014/main" id="{87C71800-8C64-3F11-5C45-70B4426F141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58" name="Picture 57">
            <a:extLst>
              <a:ext uri="{FF2B5EF4-FFF2-40B4-BE49-F238E27FC236}">
                <a16:creationId xmlns:a16="http://schemas.microsoft.com/office/drawing/2014/main" id="{C7F5A11D-0DB0-C073-C7F1-646999C222D9}"/>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1"/>
            <a:ext cx="11866555" cy="2436768"/>
          </a:xfrm>
          <a:prstGeom prst="rect">
            <a:avLst/>
          </a:prstGeom>
        </p:spPr>
      </p:pic>
      <p:pic>
        <p:nvPicPr>
          <p:cNvPr id="59" name="Picture 58" descr="A landscape with trees and mountains in the background&#10;&#10;Description automatically generated">
            <a:extLst>
              <a:ext uri="{FF2B5EF4-FFF2-40B4-BE49-F238E27FC236}">
                <a16:creationId xmlns:a16="http://schemas.microsoft.com/office/drawing/2014/main" id="{2B4B4E82-B71D-5E67-0D28-5C4110BEE56D}"/>
              </a:ext>
            </a:extLst>
          </p:cNvPr>
          <p:cNvPicPr>
            <a:picLocks noChangeAspect="1"/>
          </p:cNvPicPr>
          <p:nvPr userDrawn="1"/>
        </p:nvPicPr>
        <p:blipFill rotWithShape="1">
          <a:blip r:embed="rId6"/>
          <a:srcRect t="-1" b="156"/>
          <a:stretch/>
        </p:blipFill>
        <p:spPr>
          <a:xfrm>
            <a:off x="11866554" y="11279231"/>
            <a:ext cx="12520621" cy="2436768"/>
          </a:xfrm>
          <a:prstGeom prst="rect">
            <a:avLst/>
          </a:prstGeom>
        </p:spPr>
      </p:pic>
    </p:spTree>
    <p:extLst>
      <p:ext uri="{BB962C8B-B14F-4D97-AF65-F5344CB8AC3E}">
        <p14:creationId xmlns:p14="http://schemas.microsoft.com/office/powerpoint/2010/main" val="2201825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orizontal End-Unit ID">
    <p:bg>
      <p:bgRef idx="1001">
        <a:schemeClr val="bg2"/>
      </p:bgRef>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FD7D883-B270-F549-2559-D5B13B8036DD}"/>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13" name="Rectangle 12">
              <a:extLst>
                <a:ext uri="{FF2B5EF4-FFF2-40B4-BE49-F238E27FC236}">
                  <a16:creationId xmlns:a16="http://schemas.microsoft.com/office/drawing/2014/main" id="{55CAA24E-5D7E-37A6-0358-2053450C88EC}"/>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B60F00-2138-4957-6D9C-CB8EECCA6A32}"/>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C94719-6E1A-861F-5A89-2B0C32086C71}"/>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9B66F7D-4AC1-1695-71BE-42953E420523}"/>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F0055D-678D-02E2-B9A2-22E310559638}"/>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0A159A4-A164-78DE-9C64-DB3DDD80759B}"/>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0515D4-FC0C-F60E-FFBA-C564ED6C31CC}"/>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9E71664-C0E2-BBEF-01C7-C18F330D1B83}"/>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E15457-23F9-1462-17FD-D370604D2B2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379B63E-2F05-7771-8B5A-CD4F5C5775DF}"/>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360FA36-18EB-440D-66A1-2DA65C58A108}"/>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5EE73CC-883D-5DDA-8E53-A52D44D3F35F}"/>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0F89C42-E7C2-EF90-0EB9-65EBD0AAEFC7}"/>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70A2CF78-6DF9-46D2-E3BE-B3129B78468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7" name="Rectangle 6">
            <a:extLst>
              <a:ext uri="{FF2B5EF4-FFF2-40B4-BE49-F238E27FC236}">
                <a16:creationId xmlns:a16="http://schemas.microsoft.com/office/drawing/2014/main" id="{8EA964AB-F4DE-6C73-1553-B34261756381}"/>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6870867-B712-9586-12B8-A508F5AD89AE}"/>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dirty="0">
                <a:solidFill>
                  <a:schemeClr val="bg2"/>
                </a:solidFill>
                <a:latin typeface="Poppins" pitchFamily="2" charset="77"/>
                <a:cs typeface="Poppins" pitchFamily="2" charset="77"/>
              </a:rPr>
              <a:t>COLORADO STATE UNIVERSITY</a:t>
            </a:r>
          </a:p>
        </p:txBody>
      </p:sp>
      <p:sp>
        <p:nvSpPr>
          <p:cNvPr id="3" name="Title 3">
            <a:extLst>
              <a:ext uri="{FF2B5EF4-FFF2-40B4-BE49-F238E27FC236}">
                <a16:creationId xmlns:a16="http://schemas.microsoft.com/office/drawing/2014/main" id="{C51D96B2-D307-B41F-488C-8D20526E9525}"/>
              </a:ext>
            </a:extLst>
          </p:cNvPr>
          <p:cNvSpPr>
            <a:spLocks noGrp="1"/>
          </p:cNvSpPr>
          <p:nvPr>
            <p:ph type="title" hasCustomPrompt="1"/>
          </p:nvPr>
        </p:nvSpPr>
        <p:spPr>
          <a:xfrm>
            <a:off x="1680667" y="5210924"/>
            <a:ext cx="15371706" cy="1814343"/>
          </a:xfrm>
        </p:spPr>
        <p:txBody>
          <a:bodyPr/>
          <a:lstStyle>
            <a:lvl1pPr>
              <a:defRPr sz="10600">
                <a:solidFill>
                  <a:schemeClr val="tx1"/>
                </a:solidFill>
              </a:defRPr>
            </a:lvl1pPr>
          </a:lstStyle>
          <a:p>
            <a:r>
              <a:rPr lang="en-US" dirty="0"/>
              <a:t>Thank you</a:t>
            </a:r>
          </a:p>
        </p:txBody>
      </p:sp>
      <p:cxnSp>
        <p:nvCxnSpPr>
          <p:cNvPr id="34" name="Straight Connector 33">
            <a:extLst>
              <a:ext uri="{FF2B5EF4-FFF2-40B4-BE49-F238E27FC236}">
                <a16:creationId xmlns:a16="http://schemas.microsoft.com/office/drawing/2014/main" id="{836EB418-AFEE-75E8-353E-C03A1972B6BA}"/>
              </a:ext>
            </a:extLst>
          </p:cNvPr>
          <p:cNvCxnSpPr/>
          <p:nvPr userDrawn="1"/>
        </p:nvCxnSpPr>
        <p:spPr>
          <a:xfrm>
            <a:off x="1680677" y="746839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2" name="Text Placeholder 10">
            <a:extLst>
              <a:ext uri="{FF2B5EF4-FFF2-40B4-BE49-F238E27FC236}">
                <a16:creationId xmlns:a16="http://schemas.microsoft.com/office/drawing/2014/main" id="{1A90964D-CC75-6EDC-5E39-27DFBA10B268}"/>
              </a:ext>
            </a:extLst>
          </p:cNvPr>
          <p:cNvSpPr>
            <a:spLocks noGrp="1"/>
          </p:cNvSpPr>
          <p:nvPr>
            <p:ph type="body" sz="quarter" idx="14" hasCustomPrompt="1"/>
          </p:nvPr>
        </p:nvSpPr>
        <p:spPr>
          <a:xfrm>
            <a:off x="1680677" y="7904428"/>
            <a:ext cx="15373945" cy="1594347"/>
          </a:xfrm>
        </p:spPr>
        <p:txBody>
          <a:bodyPr wrap="square">
            <a:spAutoFit/>
          </a:bodyPr>
          <a:lstStyle>
            <a:lvl1pPr marL="0" indent="0">
              <a:buNone/>
              <a:defRPr sz="3200">
                <a:solidFill>
                  <a:schemeClr val="tx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6" name="Rectangle 5">
            <a:extLst>
              <a:ext uri="{FF2B5EF4-FFF2-40B4-BE49-F238E27FC236}">
                <a16:creationId xmlns:a16="http://schemas.microsoft.com/office/drawing/2014/main" id="{7EAC12B0-8979-9846-9D7C-586F9FFEC266}"/>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319B56A-0878-3613-5140-FDCEF57811D3}"/>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10" name="Picture 9">
            <a:extLst>
              <a:ext uri="{FF2B5EF4-FFF2-40B4-BE49-F238E27FC236}">
                <a16:creationId xmlns:a16="http://schemas.microsoft.com/office/drawing/2014/main" id="{6F5DAD25-4FAB-CFBA-CB12-A4018C1A5B1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 y="11279232"/>
            <a:ext cx="11866555" cy="2436768"/>
          </a:xfrm>
          <a:prstGeom prst="rect">
            <a:avLst/>
          </a:prstGeom>
        </p:spPr>
      </p:pic>
      <p:sp>
        <p:nvSpPr>
          <p:cNvPr id="26" name="Picture Placeholder 9">
            <a:extLst>
              <a:ext uri="{FF2B5EF4-FFF2-40B4-BE49-F238E27FC236}">
                <a16:creationId xmlns:a16="http://schemas.microsoft.com/office/drawing/2014/main" id="{CCA1A5C8-CE3D-9DDD-E962-CBF30AD2166E}"/>
              </a:ext>
            </a:extLst>
          </p:cNvPr>
          <p:cNvSpPr>
            <a:spLocks noGrp="1"/>
          </p:cNvSpPr>
          <p:nvPr>
            <p:ph type="pic" sz="quarter" idx="17" hasCustomPrompt="1"/>
          </p:nvPr>
        </p:nvSpPr>
        <p:spPr>
          <a:xfrm>
            <a:off x="11866554" y="11279232"/>
            <a:ext cx="12486238" cy="2436768"/>
          </a:xfrm>
        </p:spPr>
        <p:txBody>
          <a:bodyPr anchor="ctr" anchorCtr="0">
            <a:noAutofit/>
          </a:bodyPr>
          <a:lstStyle>
            <a:lvl1pPr marL="0" indent="0" algn="ctr">
              <a:buNone/>
              <a:defRPr>
                <a:solidFill>
                  <a:schemeClr val="tx1"/>
                </a:solidFill>
              </a:defRPr>
            </a:lvl1pPr>
          </a:lstStyle>
          <a:p>
            <a:r>
              <a:rPr lang="en-US"/>
              <a:t>Click to insert photo</a:t>
            </a:r>
          </a:p>
        </p:txBody>
      </p:sp>
      <p:sp>
        <p:nvSpPr>
          <p:cNvPr id="5" name="Content Placeholder 4">
            <a:extLst>
              <a:ext uri="{FF2B5EF4-FFF2-40B4-BE49-F238E27FC236}">
                <a16:creationId xmlns:a16="http://schemas.microsoft.com/office/drawing/2014/main" id="{B87DA9F1-1FD3-CEAE-EED7-ED893670BE32}"/>
              </a:ext>
            </a:extLst>
          </p:cNvPr>
          <p:cNvSpPr>
            <a:spLocks noGrp="1"/>
          </p:cNvSpPr>
          <p:nvPr>
            <p:ph sz="quarter" idx="18" hasCustomPrompt="1"/>
          </p:nvPr>
        </p:nvSpPr>
        <p:spPr>
          <a:xfrm>
            <a:off x="19184794" y="4690727"/>
            <a:ext cx="4901010" cy="2334540"/>
          </a:xfrm>
        </p:spPr>
        <p:txBody>
          <a:bodyPr/>
          <a:lstStyle>
            <a:lvl1pPr marL="0" indent="0" algn="ctr">
              <a:buNone/>
              <a:defRPr>
                <a:solidFill>
                  <a:schemeClr val="tx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spTree>
    <p:extLst>
      <p:ext uri="{BB962C8B-B14F-4D97-AF65-F5344CB8AC3E}">
        <p14:creationId xmlns:p14="http://schemas.microsoft.com/office/powerpoint/2010/main" val="3364035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orizontal End White-Phot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CB740-2652-06EA-4C66-40652C715F6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3" name="Group 2">
            <a:extLst>
              <a:ext uri="{FF2B5EF4-FFF2-40B4-BE49-F238E27FC236}">
                <a16:creationId xmlns:a16="http://schemas.microsoft.com/office/drawing/2014/main" id="{05046AC8-DA72-C01A-0BA2-1044ADF16BA4}"/>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4" name="Rectangle 3">
              <a:extLst>
                <a:ext uri="{FF2B5EF4-FFF2-40B4-BE49-F238E27FC236}">
                  <a16:creationId xmlns:a16="http://schemas.microsoft.com/office/drawing/2014/main" id="{C70A003C-8597-5C2A-FEAD-5F6DD776855A}"/>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D8B7DD-60DD-7BC0-2790-7041D7A427C7}"/>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3ADF33-B57A-5C56-7370-EA81B1A8B80A}"/>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010E03-07A7-D667-8F6B-C0CE97D176D5}"/>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12AC8BB-8F7D-31EF-A23A-403902D6FCCF}"/>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1C9CD9-87A0-5C1E-A4B7-C62DBEDCE253}"/>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91C7E4-430F-7154-382D-E456A28DCCEB}"/>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273BBC-9D32-45EB-3BB9-60AF8CDED1F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DF5F6C-6598-CF4A-A3BF-2A4793E69101}"/>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A3A7B9-6406-FA34-CB33-5AA9018B530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1F33-105F-F2CC-3F5E-99FB47447420}"/>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3F77B8-D938-C5E1-61CC-8EE93D95B50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2F4232-7F4A-773E-0936-295B0EDD8702}"/>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6B7AEF9-C019-9408-AE70-BF317347D915}"/>
              </a:ext>
              <a:ext uri="{C183D7F6-B498-43B3-948B-1728B52AA6E4}">
                <adec:decorative xmlns:adec="http://schemas.microsoft.com/office/drawing/2017/decorative" val="1"/>
              </a:ext>
            </a:extLst>
          </p:cNvPr>
          <p:cNvSpPr/>
          <p:nvPr userDrawn="1"/>
        </p:nvSpPr>
        <p:spPr>
          <a:xfrm>
            <a:off x="17002867" y="1064129"/>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6A5E7FE-8D4F-CDF0-2382-C7356003CDA8}"/>
              </a:ext>
              <a:ext uri="{C183D7F6-B498-43B3-948B-1728B52AA6E4}">
                <adec:decorative xmlns:adec="http://schemas.microsoft.com/office/drawing/2017/decorative" val="1"/>
              </a:ext>
            </a:extLst>
          </p:cNvPr>
          <p:cNvPicPr>
            <a:picLocks noChangeAspect="1"/>
          </p:cNvPicPr>
          <p:nvPr userDrawn="1"/>
        </p:nvPicPr>
        <p:blipFill rotWithShape="1">
          <a:blip r:embed="rId3"/>
          <a:srcRect l="3601" b="1351"/>
          <a:stretch/>
        </p:blipFill>
        <p:spPr>
          <a:xfrm>
            <a:off x="17286477" y="11559671"/>
            <a:ext cx="7100697" cy="2154881"/>
          </a:xfrm>
          <a:prstGeom prst="rect">
            <a:avLst/>
          </a:prstGeom>
        </p:spPr>
      </p:pic>
      <p:sp>
        <p:nvSpPr>
          <p:cNvPr id="20" name="Title 3">
            <a:extLst>
              <a:ext uri="{FF2B5EF4-FFF2-40B4-BE49-F238E27FC236}">
                <a16:creationId xmlns:a16="http://schemas.microsoft.com/office/drawing/2014/main" id="{EF90869F-30B6-3341-4303-FCC0E679F4D9}"/>
              </a:ext>
            </a:extLst>
          </p:cNvPr>
          <p:cNvSpPr>
            <a:spLocks noGrp="1"/>
          </p:cNvSpPr>
          <p:nvPr>
            <p:ph type="title" hasCustomPrompt="1"/>
          </p:nvPr>
        </p:nvSpPr>
        <p:spPr>
          <a:xfrm>
            <a:off x="1129664" y="4281828"/>
            <a:ext cx="14711630" cy="1814343"/>
          </a:xfrm>
        </p:spPr>
        <p:txBody>
          <a:bodyPr/>
          <a:lstStyle>
            <a:lvl1pPr>
              <a:defRPr sz="10600">
                <a:solidFill>
                  <a:schemeClr val="tx2"/>
                </a:solidFill>
              </a:defRPr>
            </a:lvl1pPr>
          </a:lstStyle>
          <a:p>
            <a:r>
              <a:rPr lang="en-US" dirty="0"/>
              <a:t>Thank you</a:t>
            </a:r>
          </a:p>
        </p:txBody>
      </p:sp>
      <p:cxnSp>
        <p:nvCxnSpPr>
          <p:cNvPr id="22" name="Straight Connector 21">
            <a:extLst>
              <a:ext uri="{FF2B5EF4-FFF2-40B4-BE49-F238E27FC236}">
                <a16:creationId xmlns:a16="http://schemas.microsoft.com/office/drawing/2014/main" id="{BDB0D20F-F3A0-591D-DC44-7DF74C18AA0E}"/>
              </a:ext>
            </a:extLst>
          </p:cNvPr>
          <p:cNvCxnSpPr/>
          <p:nvPr userDrawn="1"/>
        </p:nvCxnSpPr>
        <p:spPr>
          <a:xfrm>
            <a:off x="1129666" y="6604342"/>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23" name="Picture 22" descr="Colorado State University logo">
            <a:extLst>
              <a:ext uri="{FF2B5EF4-FFF2-40B4-BE49-F238E27FC236}">
                <a16:creationId xmlns:a16="http://schemas.microsoft.com/office/drawing/2014/main" id="{0AC6BB0B-CF97-DC35-C2F8-4B56E77157CF}"/>
              </a:ext>
            </a:extLst>
          </p:cNvPr>
          <p:cNvPicPr>
            <a:picLocks noChangeAspect="1"/>
          </p:cNvPicPr>
          <p:nvPr userDrawn="1"/>
        </p:nvPicPr>
        <p:blipFill>
          <a:blip r:embed="rId4"/>
          <a:stretch>
            <a:fillRect/>
          </a:stretch>
        </p:blipFill>
        <p:spPr>
          <a:xfrm>
            <a:off x="850448" y="11708526"/>
            <a:ext cx="7850640" cy="1570128"/>
          </a:xfrm>
          <a:prstGeom prst="rect">
            <a:avLst/>
          </a:prstGeom>
        </p:spPr>
      </p:pic>
      <p:pic>
        <p:nvPicPr>
          <p:cNvPr id="24" name="Picture 23" descr="A skateboarder riding past a building">
            <a:extLst>
              <a:ext uri="{FF2B5EF4-FFF2-40B4-BE49-F238E27FC236}">
                <a16:creationId xmlns:a16="http://schemas.microsoft.com/office/drawing/2014/main" id="{C514C1F5-F327-137A-EB9B-C8FD50725C3E}"/>
              </a:ext>
            </a:extLst>
          </p:cNvPr>
          <p:cNvPicPr>
            <a:picLocks noChangeAspect="1"/>
          </p:cNvPicPr>
          <p:nvPr userDrawn="1"/>
        </p:nvPicPr>
        <p:blipFill rotWithShape="1">
          <a:blip r:embed="rId5"/>
          <a:srcRect l="-1" r="5435" b="53244"/>
          <a:stretch/>
        </p:blipFill>
        <p:spPr>
          <a:xfrm>
            <a:off x="17286479" y="1064129"/>
            <a:ext cx="7100695" cy="4941528"/>
          </a:xfrm>
          <a:prstGeom prst="rect">
            <a:avLst/>
          </a:prstGeom>
        </p:spPr>
      </p:pic>
      <p:pic>
        <p:nvPicPr>
          <p:cNvPr id="25" name="Picture 24" descr="A student looking into a microscope">
            <a:extLst>
              <a:ext uri="{FF2B5EF4-FFF2-40B4-BE49-F238E27FC236}">
                <a16:creationId xmlns:a16="http://schemas.microsoft.com/office/drawing/2014/main" id="{343BBA91-537D-66E4-E63F-D3D9E3E300B5}"/>
              </a:ext>
            </a:extLst>
          </p:cNvPr>
          <p:cNvPicPr>
            <a:picLocks noChangeAspect="1"/>
          </p:cNvPicPr>
          <p:nvPr userDrawn="1"/>
        </p:nvPicPr>
        <p:blipFill rotWithShape="1">
          <a:blip r:embed="rId5"/>
          <a:srcRect l="-1" t="47094" r="5435" b="1"/>
          <a:stretch/>
        </p:blipFill>
        <p:spPr>
          <a:xfrm>
            <a:off x="17286478" y="6005657"/>
            <a:ext cx="7100695" cy="5591355"/>
          </a:xfrm>
          <a:prstGeom prst="rect">
            <a:avLst/>
          </a:prstGeom>
        </p:spPr>
      </p:pic>
      <p:sp>
        <p:nvSpPr>
          <p:cNvPr id="27" name="Text Placeholder 10">
            <a:extLst>
              <a:ext uri="{FF2B5EF4-FFF2-40B4-BE49-F238E27FC236}">
                <a16:creationId xmlns:a16="http://schemas.microsoft.com/office/drawing/2014/main" id="{BED6F523-D22A-598B-A5A0-BA376AEE2704}"/>
              </a:ext>
            </a:extLst>
          </p:cNvPr>
          <p:cNvSpPr>
            <a:spLocks noGrp="1"/>
          </p:cNvSpPr>
          <p:nvPr>
            <p:ph type="body" sz="quarter" idx="14" hasCustomPrompt="1"/>
          </p:nvPr>
        </p:nvSpPr>
        <p:spPr>
          <a:xfrm>
            <a:off x="1129665" y="7028503"/>
            <a:ext cx="14711630"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Tree>
    <p:extLst>
      <p:ext uri="{BB962C8B-B14F-4D97-AF65-F5344CB8AC3E}">
        <p14:creationId xmlns:p14="http://schemas.microsoft.com/office/powerpoint/2010/main" val="1303660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orizontal End White-Unit I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CB740-2652-06EA-4C66-40652C715F6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3" name="Group 2">
            <a:extLst>
              <a:ext uri="{FF2B5EF4-FFF2-40B4-BE49-F238E27FC236}">
                <a16:creationId xmlns:a16="http://schemas.microsoft.com/office/drawing/2014/main" id="{05046AC8-DA72-C01A-0BA2-1044ADF16BA4}"/>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4" name="Rectangle 3">
              <a:extLst>
                <a:ext uri="{FF2B5EF4-FFF2-40B4-BE49-F238E27FC236}">
                  <a16:creationId xmlns:a16="http://schemas.microsoft.com/office/drawing/2014/main" id="{C70A003C-8597-5C2A-FEAD-5F6DD776855A}"/>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D8B7DD-60DD-7BC0-2790-7041D7A427C7}"/>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3ADF33-B57A-5C56-7370-EA81B1A8B80A}"/>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010E03-07A7-D667-8F6B-C0CE97D176D5}"/>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12AC8BB-8F7D-31EF-A23A-403902D6FCCF}"/>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1C9CD9-87A0-5C1E-A4B7-C62DBEDCE253}"/>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91C7E4-430F-7154-382D-E456A28DCCEB}"/>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273BBC-9D32-45EB-3BB9-60AF8CDED1F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DF5F6C-6598-CF4A-A3BF-2A4793E69101}"/>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A3A7B9-6406-FA34-CB33-5AA9018B530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1F33-105F-F2CC-3F5E-99FB47447420}"/>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3F77B8-D938-C5E1-61CC-8EE93D95B50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2F4232-7F4A-773E-0936-295B0EDD8702}"/>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6B7AEF9-C019-9408-AE70-BF317347D915}"/>
              </a:ext>
              <a:ext uri="{C183D7F6-B498-43B3-948B-1728B52AA6E4}">
                <adec:decorative xmlns:adec="http://schemas.microsoft.com/office/drawing/2017/decorative" val="1"/>
              </a:ext>
            </a:extLst>
          </p:cNvPr>
          <p:cNvSpPr/>
          <p:nvPr userDrawn="1"/>
        </p:nvSpPr>
        <p:spPr>
          <a:xfrm>
            <a:off x="17002867" y="1064129"/>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6A5E7FE-8D4F-CDF0-2382-C7356003CDA8}"/>
              </a:ext>
              <a:ext uri="{C183D7F6-B498-43B3-948B-1728B52AA6E4}">
                <adec:decorative xmlns:adec="http://schemas.microsoft.com/office/drawing/2017/decorative" val="1"/>
              </a:ext>
            </a:extLst>
          </p:cNvPr>
          <p:cNvPicPr>
            <a:picLocks noChangeAspect="1"/>
          </p:cNvPicPr>
          <p:nvPr userDrawn="1"/>
        </p:nvPicPr>
        <p:blipFill rotWithShape="1">
          <a:blip r:embed="rId3"/>
          <a:srcRect l="3601" b="1351"/>
          <a:stretch/>
        </p:blipFill>
        <p:spPr>
          <a:xfrm>
            <a:off x="17286477" y="11559671"/>
            <a:ext cx="7100697" cy="2154881"/>
          </a:xfrm>
          <a:prstGeom prst="rect">
            <a:avLst/>
          </a:prstGeom>
        </p:spPr>
      </p:pic>
      <p:sp>
        <p:nvSpPr>
          <p:cNvPr id="23" name="Title 3">
            <a:extLst>
              <a:ext uri="{FF2B5EF4-FFF2-40B4-BE49-F238E27FC236}">
                <a16:creationId xmlns:a16="http://schemas.microsoft.com/office/drawing/2014/main" id="{28680960-077E-5C2B-520B-8C0FB6A7AF96}"/>
              </a:ext>
            </a:extLst>
          </p:cNvPr>
          <p:cNvSpPr>
            <a:spLocks noGrp="1"/>
          </p:cNvSpPr>
          <p:nvPr>
            <p:ph type="title" hasCustomPrompt="1"/>
          </p:nvPr>
        </p:nvSpPr>
        <p:spPr>
          <a:xfrm>
            <a:off x="1129664" y="4281828"/>
            <a:ext cx="14711630" cy="1814343"/>
          </a:xfrm>
        </p:spPr>
        <p:txBody>
          <a:bodyPr/>
          <a:lstStyle>
            <a:lvl1pPr>
              <a:defRPr sz="10600">
                <a:solidFill>
                  <a:schemeClr val="tx2"/>
                </a:solidFill>
              </a:defRPr>
            </a:lvl1pPr>
          </a:lstStyle>
          <a:p>
            <a:r>
              <a:rPr lang="en-US" dirty="0"/>
              <a:t>Thank you</a:t>
            </a:r>
          </a:p>
        </p:txBody>
      </p:sp>
      <p:cxnSp>
        <p:nvCxnSpPr>
          <p:cNvPr id="22" name="Straight Connector 21">
            <a:extLst>
              <a:ext uri="{FF2B5EF4-FFF2-40B4-BE49-F238E27FC236}">
                <a16:creationId xmlns:a16="http://schemas.microsoft.com/office/drawing/2014/main" id="{BDB0D20F-F3A0-591D-DC44-7DF74C18AA0E}"/>
              </a:ext>
            </a:extLst>
          </p:cNvPr>
          <p:cNvCxnSpPr/>
          <p:nvPr userDrawn="1"/>
        </p:nvCxnSpPr>
        <p:spPr>
          <a:xfrm>
            <a:off x="1129666" y="6604342"/>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7" name="Text Placeholder 10">
            <a:extLst>
              <a:ext uri="{FF2B5EF4-FFF2-40B4-BE49-F238E27FC236}">
                <a16:creationId xmlns:a16="http://schemas.microsoft.com/office/drawing/2014/main" id="{BED6F523-D22A-598B-A5A0-BA376AEE2704}"/>
              </a:ext>
            </a:extLst>
          </p:cNvPr>
          <p:cNvSpPr>
            <a:spLocks noGrp="1"/>
          </p:cNvSpPr>
          <p:nvPr>
            <p:ph type="body" sz="quarter" idx="14" hasCustomPrompt="1"/>
          </p:nvPr>
        </p:nvSpPr>
        <p:spPr>
          <a:xfrm>
            <a:off x="1129665" y="7028503"/>
            <a:ext cx="14711630"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24" name="Content Placeholder 4">
            <a:extLst>
              <a:ext uri="{FF2B5EF4-FFF2-40B4-BE49-F238E27FC236}">
                <a16:creationId xmlns:a16="http://schemas.microsoft.com/office/drawing/2014/main" id="{94BC0029-207A-599D-0EB1-F757DBB6EBFE}"/>
              </a:ext>
            </a:extLst>
          </p:cNvPr>
          <p:cNvSpPr>
            <a:spLocks noGrp="1"/>
          </p:cNvSpPr>
          <p:nvPr>
            <p:ph sz="quarter" idx="19" hasCustomPrompt="1"/>
          </p:nvPr>
        </p:nvSpPr>
        <p:spPr>
          <a:xfrm>
            <a:off x="1145970" y="11558727"/>
            <a:ext cx="7835470" cy="1312219"/>
          </a:xfrm>
        </p:spPr>
        <p:txBody>
          <a:bodyPr/>
          <a:lstStyle>
            <a:lvl1pPr marL="0" indent="0" algn="l">
              <a:buNone/>
              <a:defRPr>
                <a:solidFill>
                  <a:schemeClr val="tx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H357</a:t>
            </a:r>
            <a:br>
              <a:rPr lang="en-US" dirty="0"/>
            </a:br>
            <a:r>
              <a:rPr lang="en-US" dirty="0"/>
              <a:t>Unit Identifier (.</a:t>
            </a:r>
            <a:r>
              <a:rPr lang="en-US" dirty="0" err="1"/>
              <a:t>png</a:t>
            </a:r>
            <a:r>
              <a:rPr lang="en-US" dirty="0"/>
              <a:t>)</a:t>
            </a:r>
          </a:p>
        </p:txBody>
      </p:sp>
      <p:sp>
        <p:nvSpPr>
          <p:cNvPr id="20" name="Picture Placeholder 9">
            <a:extLst>
              <a:ext uri="{FF2B5EF4-FFF2-40B4-BE49-F238E27FC236}">
                <a16:creationId xmlns:a16="http://schemas.microsoft.com/office/drawing/2014/main" id="{B39250BA-189E-5F30-4708-6D61E265E70D}"/>
              </a:ext>
            </a:extLst>
          </p:cNvPr>
          <p:cNvSpPr>
            <a:spLocks noGrp="1"/>
          </p:cNvSpPr>
          <p:nvPr>
            <p:ph type="pic" sz="quarter" idx="17" hasCustomPrompt="1"/>
          </p:nvPr>
        </p:nvSpPr>
        <p:spPr>
          <a:xfrm>
            <a:off x="17292360" y="1064128"/>
            <a:ext cx="7102476" cy="4250961"/>
          </a:xfrm>
        </p:spPr>
        <p:txBody>
          <a:bodyPr anchor="ctr" anchorCtr="0">
            <a:noAutofit/>
          </a:bodyPr>
          <a:lstStyle>
            <a:lvl1pPr marL="0" indent="0" algn="ctr">
              <a:buNone/>
              <a:defRPr>
                <a:solidFill>
                  <a:schemeClr val="tx1"/>
                </a:solidFill>
              </a:defRPr>
            </a:lvl1pPr>
          </a:lstStyle>
          <a:p>
            <a:r>
              <a:rPr lang="en-US"/>
              <a:t>Click to insert photo</a:t>
            </a:r>
          </a:p>
        </p:txBody>
      </p:sp>
      <p:sp>
        <p:nvSpPr>
          <p:cNvPr id="21" name="Picture Placeholder 9">
            <a:extLst>
              <a:ext uri="{FF2B5EF4-FFF2-40B4-BE49-F238E27FC236}">
                <a16:creationId xmlns:a16="http://schemas.microsoft.com/office/drawing/2014/main" id="{E1078A91-EAFC-469D-48CD-9EBEFE6AA90E}"/>
              </a:ext>
            </a:extLst>
          </p:cNvPr>
          <p:cNvSpPr>
            <a:spLocks noGrp="1"/>
          </p:cNvSpPr>
          <p:nvPr>
            <p:ph type="pic" sz="quarter" idx="18" hasCustomPrompt="1"/>
          </p:nvPr>
        </p:nvSpPr>
        <p:spPr>
          <a:xfrm>
            <a:off x="17292360" y="5315089"/>
            <a:ext cx="7102476" cy="6243638"/>
          </a:xfrm>
        </p:spPr>
        <p:txBody>
          <a:bodyPr anchor="ctr" anchorCtr="0">
            <a:noAutofit/>
          </a:bodyPr>
          <a:lstStyle>
            <a:lvl1pPr marL="0" indent="0" algn="ctr">
              <a:buNone/>
              <a:defRPr>
                <a:solidFill>
                  <a:schemeClr val="tx1"/>
                </a:solidFill>
              </a:defRPr>
            </a:lvl1pPr>
          </a:lstStyle>
          <a:p>
            <a:r>
              <a:rPr lang="en-US"/>
              <a:t>Click to insert photo</a:t>
            </a:r>
          </a:p>
        </p:txBody>
      </p:sp>
    </p:spTree>
    <p:extLst>
      <p:ext uri="{BB962C8B-B14F-4D97-AF65-F5344CB8AC3E}">
        <p14:creationId xmlns:p14="http://schemas.microsoft.com/office/powerpoint/2010/main" val="3608758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53811" y="1111980"/>
            <a:ext cx="22486758" cy="1538883"/>
          </a:xfrm>
        </p:spPr>
        <p:txBody>
          <a:bodyPr anchor="ctr"/>
          <a:lstStyle>
            <a:lvl1pPr>
              <a:defRPr>
                <a:latin typeface="Poppins" panose="00000500000000000000" pitchFamily="2" charset="0"/>
                <a:cs typeface="Poppins" panose="00000500000000000000" pitchFamily="2" charset="0"/>
              </a:defRPr>
            </a:lvl1pPr>
          </a:lstStyle>
          <a:p>
            <a:r>
              <a:rPr lang="en-US" dirty="0"/>
              <a:t>Slide Title</a:t>
            </a:r>
          </a:p>
        </p:txBody>
      </p:sp>
      <p:sp>
        <p:nvSpPr>
          <p:cNvPr id="3" name="Content Placeholder"/>
          <p:cNvSpPr>
            <a:spLocks noGrp="1"/>
          </p:cNvSpPr>
          <p:nvPr>
            <p:ph idx="1" hasCustomPrompt="1"/>
          </p:nvPr>
        </p:nvSpPr>
        <p:spPr>
          <a:xfrm>
            <a:off x="953811" y="3163824"/>
            <a:ext cx="22486758" cy="3809248"/>
          </a:xfrm>
        </p:spPr>
        <p:txBody>
          <a:bodyPr/>
          <a:lstStyle>
            <a:lvl1pPr marL="714376" indent="-714376">
              <a:lnSpc>
                <a:spcPct val="100000"/>
              </a:lnSpc>
              <a:spcBef>
                <a:spcPts val="1248"/>
              </a:spcBef>
              <a:spcAft>
                <a:spcPts val="0"/>
              </a:spcAft>
              <a:defRPr sz="5200">
                <a:latin typeface="Poppins" panose="00000500000000000000" pitchFamily="2" charset="0"/>
                <a:cs typeface="Poppins" panose="00000500000000000000" pitchFamily="2" charset="0"/>
              </a:defRPr>
            </a:lvl1pPr>
            <a:lvl2pPr marL="1371600" indent="-657226">
              <a:lnSpc>
                <a:spcPct val="100000"/>
              </a:lnSpc>
              <a:spcBef>
                <a:spcPts val="1248"/>
              </a:spcBef>
              <a:spcAft>
                <a:spcPts val="0"/>
              </a:spcAft>
              <a:defRPr sz="4800" b="0">
                <a:latin typeface="Poppins" panose="00000500000000000000" pitchFamily="2" charset="0"/>
                <a:cs typeface="Poppins" panose="00000500000000000000" pitchFamily="2" charset="0"/>
              </a:defRPr>
            </a:lvl2pPr>
            <a:lvl3pPr marL="2159000" indent="-733426">
              <a:lnSpc>
                <a:spcPct val="100000"/>
              </a:lnSpc>
              <a:spcBef>
                <a:spcPts val="1248"/>
              </a:spcBef>
              <a:spcAft>
                <a:spcPts val="0"/>
              </a:spcAft>
              <a:defRPr sz="4400" b="0">
                <a:latin typeface="Poppins" panose="00000500000000000000" pitchFamily="2" charset="0"/>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a:latin typeface="Poppins" panose="00000500000000000000" pitchFamily="2" charset="0"/>
                <a:cs typeface="Poppins" panose="00000500000000000000" pitchFamily="2" charset="0"/>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grpSp>
        <p:nvGrpSpPr>
          <p:cNvPr id="4" name="Group 3">
            <a:extLst>
              <a:ext uri="{FF2B5EF4-FFF2-40B4-BE49-F238E27FC236}">
                <a16:creationId xmlns:a16="http://schemas.microsoft.com/office/drawing/2014/main" id="{5AE65E97-25DC-7F3B-D99C-246100BFD9B0}"/>
              </a:ext>
              <a:ext uri="{C183D7F6-B498-43B3-948B-1728B52AA6E4}">
                <adec:decorative xmlns:adec="http://schemas.microsoft.com/office/drawing/2017/decorative" val="1"/>
              </a:ext>
            </a:extLst>
          </p:cNvPr>
          <p:cNvGrpSpPr/>
          <p:nvPr userDrawn="1"/>
        </p:nvGrpSpPr>
        <p:grpSpPr>
          <a:xfrm>
            <a:off x="0" y="12649202"/>
            <a:ext cx="7384308" cy="1066798"/>
            <a:chOff x="0" y="568749"/>
            <a:chExt cx="7384308" cy="1191643"/>
          </a:xfrm>
        </p:grpSpPr>
        <p:sp>
          <p:nvSpPr>
            <p:cNvPr id="5" name="Rectangle 4">
              <a:extLst>
                <a:ext uri="{FF2B5EF4-FFF2-40B4-BE49-F238E27FC236}">
                  <a16:creationId xmlns:a16="http://schemas.microsoft.com/office/drawing/2014/main" id="{E876DB43-7A82-D793-0423-6B47BA9639B3}"/>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6" name="Rectangle 5">
              <a:extLst>
                <a:ext uri="{FF2B5EF4-FFF2-40B4-BE49-F238E27FC236}">
                  <a16:creationId xmlns:a16="http://schemas.microsoft.com/office/drawing/2014/main" id="{64244B2F-1733-7029-5645-B2C00295E09B}"/>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7" name="Rectangle 6">
              <a:extLst>
                <a:ext uri="{FF2B5EF4-FFF2-40B4-BE49-F238E27FC236}">
                  <a16:creationId xmlns:a16="http://schemas.microsoft.com/office/drawing/2014/main" id="{91FD9E27-63DC-33EB-16D8-BDE6CBFB53D5}"/>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8" name="Rectangle 7">
              <a:extLst>
                <a:ext uri="{FF2B5EF4-FFF2-40B4-BE49-F238E27FC236}">
                  <a16:creationId xmlns:a16="http://schemas.microsoft.com/office/drawing/2014/main" id="{06D1B30B-3216-685E-63E1-23CF92BC93B7}"/>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9" name="Rectangle 8">
              <a:extLst>
                <a:ext uri="{FF2B5EF4-FFF2-40B4-BE49-F238E27FC236}">
                  <a16:creationId xmlns:a16="http://schemas.microsoft.com/office/drawing/2014/main" id="{5A4C5919-F8B4-C713-BF02-51E35660D393}"/>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0" name="Rectangle 9">
              <a:extLst>
                <a:ext uri="{FF2B5EF4-FFF2-40B4-BE49-F238E27FC236}">
                  <a16:creationId xmlns:a16="http://schemas.microsoft.com/office/drawing/2014/main" id="{0F71D44E-09B8-3722-3E52-8C306C74023B}"/>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1" name="Rectangle 10">
              <a:extLst>
                <a:ext uri="{FF2B5EF4-FFF2-40B4-BE49-F238E27FC236}">
                  <a16:creationId xmlns:a16="http://schemas.microsoft.com/office/drawing/2014/main" id="{B79E6E1C-7F99-3709-23E2-615411E4ACE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2" name="Rectangle 11">
              <a:extLst>
                <a:ext uri="{FF2B5EF4-FFF2-40B4-BE49-F238E27FC236}">
                  <a16:creationId xmlns:a16="http://schemas.microsoft.com/office/drawing/2014/main" id="{2B37BFA8-F7C8-97E7-D989-FECAE292637A}"/>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3" name="Rectangle 12">
              <a:extLst>
                <a:ext uri="{FF2B5EF4-FFF2-40B4-BE49-F238E27FC236}">
                  <a16:creationId xmlns:a16="http://schemas.microsoft.com/office/drawing/2014/main" id="{51AAE981-DD07-A46C-6D35-5D7AF1EC8785}"/>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4" name="Rectangle 13">
              <a:extLst>
                <a:ext uri="{FF2B5EF4-FFF2-40B4-BE49-F238E27FC236}">
                  <a16:creationId xmlns:a16="http://schemas.microsoft.com/office/drawing/2014/main" id="{A6E1C01D-2998-3C9B-8D81-6DDD3CAF020B}"/>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5" name="Rectangle 14">
              <a:extLst>
                <a:ext uri="{FF2B5EF4-FFF2-40B4-BE49-F238E27FC236}">
                  <a16:creationId xmlns:a16="http://schemas.microsoft.com/office/drawing/2014/main" id="{8B9E6984-902B-4D8D-BDF6-60A2DC5DE19B}"/>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6" name="Rectangle 15">
              <a:extLst>
                <a:ext uri="{FF2B5EF4-FFF2-40B4-BE49-F238E27FC236}">
                  <a16:creationId xmlns:a16="http://schemas.microsoft.com/office/drawing/2014/main" id="{0402DED8-D088-A6FB-54D0-007E4FBA6102}"/>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7" name="Rectangle 16">
              <a:extLst>
                <a:ext uri="{FF2B5EF4-FFF2-40B4-BE49-F238E27FC236}">
                  <a16:creationId xmlns:a16="http://schemas.microsoft.com/office/drawing/2014/main" id="{C93629A5-B805-268F-2CFC-2C5DB933CFF9}"/>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grpSp>
      <p:pic>
        <p:nvPicPr>
          <p:cNvPr id="18" name="Picture 17">
            <a:extLst>
              <a:ext uri="{FF2B5EF4-FFF2-40B4-BE49-F238E27FC236}">
                <a16:creationId xmlns:a16="http://schemas.microsoft.com/office/drawing/2014/main" id="{718E7F4F-CE0F-4D7B-83B9-91EACB07A3AE}"/>
              </a:ext>
              <a:ext uri="{C183D7F6-B498-43B3-948B-1728B52AA6E4}">
                <adec:decorative xmlns:adec="http://schemas.microsoft.com/office/drawing/2017/decorative" val="1"/>
              </a:ext>
            </a:extLst>
          </p:cNvPr>
          <p:cNvPicPr>
            <a:picLocks noChangeAspect="1"/>
          </p:cNvPicPr>
          <p:nvPr userDrawn="1"/>
        </p:nvPicPr>
        <p:blipFill rotWithShape="1">
          <a:blip r:embed="rId3"/>
          <a:srcRect l="3233" b="2225"/>
          <a:stretch/>
        </p:blipFill>
        <p:spPr>
          <a:xfrm>
            <a:off x="7384309" y="12647754"/>
            <a:ext cx="17002867" cy="1064129"/>
          </a:xfrm>
          <a:prstGeom prst="rect">
            <a:avLst/>
          </a:prstGeom>
        </p:spPr>
      </p:pic>
      <p:sp>
        <p:nvSpPr>
          <p:cNvPr id="19" name="Slide Number Placeholder 3">
            <a:extLst>
              <a:ext uri="{FF2B5EF4-FFF2-40B4-BE49-F238E27FC236}">
                <a16:creationId xmlns:a16="http://schemas.microsoft.com/office/drawing/2014/main" id="{0FAD960B-BAE3-35C1-4AF7-800C0B8631A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latin typeface="Poppins" panose="00000500000000000000" pitchFamily="2" charset="0"/>
                <a:cs typeface="Poppins" panose="00000500000000000000" pitchFamily="2" charset="0"/>
              </a:defRPr>
            </a:lvl1pPr>
          </a:lstStyle>
          <a:p>
            <a:fld id="{5D421B75-32F1-3341-9ED0-64265A793BE3}" type="slidenum">
              <a:rPr lang="en-US" smtClean="0"/>
              <a:pPr/>
              <a:t>‹#›</a:t>
            </a:fld>
            <a:endParaRPr lang="en-US" dirty="0"/>
          </a:p>
        </p:txBody>
      </p:sp>
    </p:spTree>
    <p:custDataLst>
      <p:tags r:id="rId1"/>
    </p:custDataLst>
    <p:extLst>
      <p:ext uri="{BB962C8B-B14F-4D97-AF65-F5344CB8AC3E}">
        <p14:creationId xmlns:p14="http://schemas.microsoft.com/office/powerpoint/2010/main" val="7342504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2_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53811" y="1111980"/>
            <a:ext cx="22486758" cy="1538883"/>
          </a:xfrm>
        </p:spPr>
        <p:txBody>
          <a:bodyPr anchor="ctr"/>
          <a:lstStyle>
            <a:lvl1pPr>
              <a:defRPr>
                <a:latin typeface="Poppins" panose="00000500000000000000" pitchFamily="2" charset="0"/>
                <a:cs typeface="Poppins" panose="00000500000000000000" pitchFamily="2" charset="0"/>
              </a:defRPr>
            </a:lvl1pPr>
          </a:lstStyle>
          <a:p>
            <a:r>
              <a:rPr lang="en-US" dirty="0"/>
              <a:t>Slide Title</a:t>
            </a:r>
          </a:p>
        </p:txBody>
      </p:sp>
      <p:sp>
        <p:nvSpPr>
          <p:cNvPr id="3" name="Content Placeholder"/>
          <p:cNvSpPr>
            <a:spLocks noGrp="1"/>
          </p:cNvSpPr>
          <p:nvPr>
            <p:ph idx="1" hasCustomPrompt="1"/>
          </p:nvPr>
        </p:nvSpPr>
        <p:spPr>
          <a:xfrm>
            <a:off x="953811" y="3163824"/>
            <a:ext cx="22486758" cy="3809248"/>
          </a:xfrm>
        </p:spPr>
        <p:txBody>
          <a:bodyPr/>
          <a:lstStyle>
            <a:lvl1pPr marL="714376" indent="-714376">
              <a:lnSpc>
                <a:spcPct val="100000"/>
              </a:lnSpc>
              <a:spcBef>
                <a:spcPts val="1248"/>
              </a:spcBef>
              <a:spcAft>
                <a:spcPts val="0"/>
              </a:spcAft>
              <a:defRPr sz="5200">
                <a:latin typeface="Poppins" panose="00000500000000000000" pitchFamily="2" charset="0"/>
                <a:cs typeface="Poppins" panose="00000500000000000000" pitchFamily="2" charset="0"/>
              </a:defRPr>
            </a:lvl1pPr>
            <a:lvl2pPr marL="1371600" indent="-657226">
              <a:lnSpc>
                <a:spcPct val="100000"/>
              </a:lnSpc>
              <a:spcBef>
                <a:spcPts val="1248"/>
              </a:spcBef>
              <a:spcAft>
                <a:spcPts val="0"/>
              </a:spcAft>
              <a:defRPr sz="4800" b="0">
                <a:latin typeface="Poppins" panose="00000500000000000000" pitchFamily="2" charset="0"/>
                <a:cs typeface="Poppins" panose="00000500000000000000" pitchFamily="2" charset="0"/>
              </a:defRPr>
            </a:lvl2pPr>
            <a:lvl3pPr marL="2159000" indent="-733426">
              <a:lnSpc>
                <a:spcPct val="100000"/>
              </a:lnSpc>
              <a:spcBef>
                <a:spcPts val="1248"/>
              </a:spcBef>
              <a:spcAft>
                <a:spcPts val="0"/>
              </a:spcAft>
              <a:defRPr sz="4400" b="0">
                <a:latin typeface="Poppins" panose="00000500000000000000" pitchFamily="2" charset="0"/>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a:latin typeface="Poppins" panose="00000500000000000000" pitchFamily="2" charset="0"/>
                <a:cs typeface="Poppins" panose="00000500000000000000" pitchFamily="2" charset="0"/>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
        <p:nvSpPr>
          <p:cNvPr id="19" name="Slide Number Placeholder 3">
            <a:extLst>
              <a:ext uri="{FF2B5EF4-FFF2-40B4-BE49-F238E27FC236}">
                <a16:creationId xmlns:a16="http://schemas.microsoft.com/office/drawing/2014/main" id="{0FAD960B-BAE3-35C1-4AF7-800C0B8631A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latin typeface="Poppins" panose="00000500000000000000" pitchFamily="2" charset="0"/>
                <a:cs typeface="Poppins" panose="00000500000000000000" pitchFamily="2" charset="0"/>
              </a:defRPr>
            </a:lvl1pPr>
          </a:lstStyle>
          <a:p>
            <a:fld id="{5D421B75-32F1-3341-9ED0-64265A793BE3}" type="slidenum">
              <a:rPr lang="en-US" smtClean="0"/>
              <a:pPr/>
              <a:t>‹#›</a:t>
            </a:fld>
            <a:endParaRPr lang="en-US" dirty="0"/>
          </a:p>
        </p:txBody>
      </p:sp>
    </p:spTree>
    <p:custDataLst>
      <p:tags r:id="rId1"/>
    </p:custDataLst>
    <p:extLst>
      <p:ext uri="{BB962C8B-B14F-4D97-AF65-F5344CB8AC3E}">
        <p14:creationId xmlns:p14="http://schemas.microsoft.com/office/powerpoint/2010/main" val="36657496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53811" y="1111980"/>
            <a:ext cx="22486758" cy="1538883"/>
          </a:xfrm>
        </p:spPr>
        <p:txBody>
          <a:bodyPr anchor="ctr"/>
          <a:lstStyle>
            <a:lvl1pPr>
              <a:defRPr>
                <a:latin typeface="Poppins" panose="00000500000000000000" pitchFamily="2" charset="0"/>
                <a:cs typeface="Poppins" panose="00000500000000000000" pitchFamily="2" charset="0"/>
              </a:defRPr>
            </a:lvl1pPr>
          </a:lstStyle>
          <a:p>
            <a:r>
              <a:rPr lang="en-US" dirty="0"/>
              <a:t>Slide Title</a:t>
            </a:r>
          </a:p>
        </p:txBody>
      </p:sp>
      <p:sp>
        <p:nvSpPr>
          <p:cNvPr id="3" name="Content Placeholder"/>
          <p:cNvSpPr>
            <a:spLocks noGrp="1"/>
          </p:cNvSpPr>
          <p:nvPr>
            <p:ph idx="1" hasCustomPrompt="1"/>
          </p:nvPr>
        </p:nvSpPr>
        <p:spPr>
          <a:xfrm>
            <a:off x="953811" y="3163826"/>
            <a:ext cx="22486758" cy="3809248"/>
          </a:xfrm>
        </p:spPr>
        <p:txBody>
          <a:bodyPr/>
          <a:lstStyle>
            <a:lvl1pPr marL="714376" indent="-714376">
              <a:lnSpc>
                <a:spcPct val="100000"/>
              </a:lnSpc>
              <a:spcBef>
                <a:spcPts val="1248"/>
              </a:spcBef>
              <a:spcAft>
                <a:spcPts val="0"/>
              </a:spcAft>
              <a:defRPr sz="5200">
                <a:latin typeface="Poppins" panose="00000500000000000000" pitchFamily="2" charset="0"/>
                <a:cs typeface="Poppins" panose="00000500000000000000" pitchFamily="2" charset="0"/>
              </a:defRPr>
            </a:lvl1pPr>
            <a:lvl2pPr marL="1371600" indent="-657226">
              <a:lnSpc>
                <a:spcPct val="100000"/>
              </a:lnSpc>
              <a:spcBef>
                <a:spcPts val="1248"/>
              </a:spcBef>
              <a:spcAft>
                <a:spcPts val="0"/>
              </a:spcAft>
              <a:defRPr sz="4800" b="0">
                <a:latin typeface="Poppins" panose="00000500000000000000" pitchFamily="2" charset="0"/>
                <a:cs typeface="Poppins" panose="00000500000000000000" pitchFamily="2" charset="0"/>
              </a:defRPr>
            </a:lvl2pPr>
            <a:lvl3pPr marL="2159000" indent="-733426">
              <a:lnSpc>
                <a:spcPct val="100000"/>
              </a:lnSpc>
              <a:spcBef>
                <a:spcPts val="1248"/>
              </a:spcBef>
              <a:spcAft>
                <a:spcPts val="0"/>
              </a:spcAft>
              <a:defRPr sz="4400" b="0">
                <a:latin typeface="Poppins" panose="00000500000000000000" pitchFamily="2" charset="0"/>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a:latin typeface="Poppins" panose="00000500000000000000" pitchFamily="2" charset="0"/>
                <a:cs typeface="Poppins" panose="00000500000000000000" pitchFamily="2" charset="0"/>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
        <p:nvSpPr>
          <p:cNvPr id="5" name="Content Placeholder 4">
            <a:extLst>
              <a:ext uri="{FF2B5EF4-FFF2-40B4-BE49-F238E27FC236}">
                <a16:creationId xmlns:a16="http://schemas.microsoft.com/office/drawing/2014/main" id="{E432B452-2B6F-2A46-609E-2EB321F3A274}"/>
              </a:ext>
            </a:extLst>
          </p:cNvPr>
          <p:cNvSpPr>
            <a:spLocks noGrp="1"/>
          </p:cNvSpPr>
          <p:nvPr>
            <p:ph sz="quarter" idx="10"/>
          </p:nvPr>
        </p:nvSpPr>
        <p:spPr>
          <a:xfrm>
            <a:off x="952624" y="7553326"/>
            <a:ext cx="8154462" cy="4770986"/>
          </a:xfrm>
        </p:spPr>
        <p:txBody>
          <a:bodyPr/>
          <a:lstStyle>
            <a:lvl1pPr marL="714376" indent="-714376">
              <a:spcAft>
                <a:spcPts val="0"/>
              </a:spcAft>
              <a:defRPr sz="5200">
                <a:latin typeface="Poppins" panose="00000500000000000000" pitchFamily="2" charset="0"/>
                <a:cs typeface="Poppins" panose="00000500000000000000" pitchFamily="2" charset="0"/>
              </a:defRPr>
            </a:lvl1pPr>
            <a:lvl2pPr marL="1425576" indent="-711200">
              <a:spcAft>
                <a:spcPts val="0"/>
              </a:spcAft>
              <a:defRPr>
                <a:latin typeface="Poppins" panose="00000500000000000000" pitchFamily="2" charset="0"/>
                <a:cs typeface="Poppins" panose="00000500000000000000" pitchFamily="2" charset="0"/>
              </a:defRPr>
            </a:lvl2pPr>
            <a:lvl3pPr marL="2159000" indent="-733426">
              <a:defRPr sz="4400">
                <a:latin typeface="Poppins" panose="00000500000000000000" pitchFamily="2" charset="0"/>
                <a:cs typeface="Poppins" panose="00000500000000000000" pitchFamily="2" charset="0"/>
              </a:defRPr>
            </a:lvl3pPr>
            <a:lvl4pPr>
              <a:defRPr>
                <a:latin typeface="Poppins" panose="00000500000000000000" pitchFamily="2" charset="0"/>
                <a:cs typeface="Poppins" panose="00000500000000000000" pitchFamily="2" charset="0"/>
              </a:defRPr>
            </a:lvl4pPr>
            <a:lvl5pPr>
              <a:defRPr>
                <a:latin typeface="Poppins" panose="00000500000000000000" pitchFamily="2" charset="0"/>
                <a:cs typeface="Poppins" panose="000005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Picture Placeholder 6">
            <a:extLst>
              <a:ext uri="{FF2B5EF4-FFF2-40B4-BE49-F238E27FC236}">
                <a16:creationId xmlns:a16="http://schemas.microsoft.com/office/drawing/2014/main" id="{B2A93D7C-E2DD-8FAE-F33B-76EF6BF65108}"/>
              </a:ext>
            </a:extLst>
          </p:cNvPr>
          <p:cNvSpPr>
            <a:spLocks noGrp="1"/>
          </p:cNvSpPr>
          <p:nvPr>
            <p:ph type="pic" sz="quarter" idx="11"/>
          </p:nvPr>
        </p:nvSpPr>
        <p:spPr>
          <a:xfrm>
            <a:off x="9402400" y="7645400"/>
            <a:ext cx="1829038" cy="707886"/>
          </a:xfrm>
        </p:spPr>
        <p:txBody>
          <a:bodyPr/>
          <a:lstStyle>
            <a:lvl1pPr>
              <a:defRPr>
                <a:latin typeface="Poppins" panose="00000500000000000000" pitchFamily="2" charset="0"/>
                <a:cs typeface="Poppins" panose="00000500000000000000" pitchFamily="2" charset="0"/>
              </a:defRPr>
            </a:lvl1pPr>
          </a:lstStyle>
          <a:p>
            <a:endParaRPr lang="en-IN" dirty="0"/>
          </a:p>
        </p:txBody>
      </p:sp>
      <p:sp>
        <p:nvSpPr>
          <p:cNvPr id="9" name="Picture Placeholder 8">
            <a:extLst>
              <a:ext uri="{FF2B5EF4-FFF2-40B4-BE49-F238E27FC236}">
                <a16:creationId xmlns:a16="http://schemas.microsoft.com/office/drawing/2014/main" id="{BDE6090D-3126-6BA1-3817-8134A0ADA305}"/>
              </a:ext>
            </a:extLst>
          </p:cNvPr>
          <p:cNvSpPr>
            <a:spLocks noGrp="1"/>
          </p:cNvSpPr>
          <p:nvPr>
            <p:ph type="pic" sz="quarter" idx="12"/>
          </p:nvPr>
        </p:nvSpPr>
        <p:spPr>
          <a:xfrm>
            <a:off x="11526751" y="7645400"/>
            <a:ext cx="1829038" cy="707886"/>
          </a:xfrm>
        </p:spPr>
        <p:txBody>
          <a:bodyPr/>
          <a:lstStyle>
            <a:lvl1pPr>
              <a:defRPr>
                <a:latin typeface="Poppins" panose="00000500000000000000" pitchFamily="2" charset="0"/>
                <a:cs typeface="Poppins" panose="00000500000000000000" pitchFamily="2" charset="0"/>
              </a:defRPr>
            </a:lvl1pPr>
          </a:lstStyle>
          <a:p>
            <a:endParaRPr lang="en-IN" dirty="0"/>
          </a:p>
        </p:txBody>
      </p:sp>
      <p:sp>
        <p:nvSpPr>
          <p:cNvPr id="11" name="Table Placeholder 10">
            <a:extLst>
              <a:ext uri="{FF2B5EF4-FFF2-40B4-BE49-F238E27FC236}">
                <a16:creationId xmlns:a16="http://schemas.microsoft.com/office/drawing/2014/main" id="{F4513439-390D-855C-102C-4C35E1AD23F7}"/>
              </a:ext>
            </a:extLst>
          </p:cNvPr>
          <p:cNvSpPr>
            <a:spLocks noGrp="1"/>
          </p:cNvSpPr>
          <p:nvPr>
            <p:ph type="tbl" sz="quarter" idx="13"/>
          </p:nvPr>
        </p:nvSpPr>
        <p:spPr>
          <a:xfrm>
            <a:off x="13651103" y="7864476"/>
            <a:ext cx="1829038" cy="707886"/>
          </a:xfrm>
        </p:spPr>
        <p:txBody>
          <a:bodyPr/>
          <a:lstStyle>
            <a:lvl1pPr>
              <a:defRPr>
                <a:latin typeface="Poppins" panose="00000500000000000000" pitchFamily="2" charset="0"/>
                <a:cs typeface="Poppins" panose="00000500000000000000" pitchFamily="2" charset="0"/>
              </a:defRPr>
            </a:lvl1pPr>
          </a:lstStyle>
          <a:p>
            <a:endParaRPr lang="en-IN" dirty="0"/>
          </a:p>
        </p:txBody>
      </p:sp>
      <p:sp>
        <p:nvSpPr>
          <p:cNvPr id="6" name="Content Placeholder 5">
            <a:extLst>
              <a:ext uri="{FF2B5EF4-FFF2-40B4-BE49-F238E27FC236}">
                <a16:creationId xmlns:a16="http://schemas.microsoft.com/office/drawing/2014/main" id="{4C6261DB-8EF1-F65F-1C3A-8D25DE4BAF30}"/>
              </a:ext>
            </a:extLst>
          </p:cNvPr>
          <p:cNvSpPr>
            <a:spLocks noGrp="1"/>
          </p:cNvSpPr>
          <p:nvPr>
            <p:ph sz="quarter" idx="14"/>
          </p:nvPr>
        </p:nvSpPr>
        <p:spPr>
          <a:xfrm>
            <a:off x="16058067" y="7864476"/>
            <a:ext cx="7382502" cy="3838615"/>
          </a:xfrm>
        </p:spPr>
        <p:txBody>
          <a:bodyPr/>
          <a:lstStyle>
            <a:lvl1pPr>
              <a:defRPr>
                <a:latin typeface="Poppins" panose="00000500000000000000" pitchFamily="2" charset="0"/>
                <a:cs typeface="Poppins" panose="00000500000000000000" pitchFamily="2" charset="0"/>
              </a:defRPr>
            </a:lvl1pPr>
            <a:lvl2pPr>
              <a:defRPr>
                <a:latin typeface="Poppins" panose="00000500000000000000" pitchFamily="2" charset="0"/>
                <a:cs typeface="Poppins" panose="00000500000000000000" pitchFamily="2" charset="0"/>
              </a:defRPr>
            </a:lvl2pPr>
            <a:lvl3pPr>
              <a:defRPr>
                <a:latin typeface="Poppins" panose="00000500000000000000" pitchFamily="2" charset="0"/>
                <a:cs typeface="Poppins" panose="00000500000000000000" pitchFamily="2" charset="0"/>
              </a:defRPr>
            </a:lvl3pPr>
            <a:lvl4pPr>
              <a:defRPr>
                <a:latin typeface="Poppins" panose="00000500000000000000" pitchFamily="2" charset="0"/>
                <a:cs typeface="Poppins" panose="00000500000000000000" pitchFamily="2" charset="0"/>
              </a:defRPr>
            </a:lvl4pPr>
            <a:lvl5pPr>
              <a:defRPr>
                <a:latin typeface="Poppins" panose="00000500000000000000" pitchFamily="2" charset="0"/>
                <a:cs typeface="Poppins" panose="000005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ustDataLst>
      <p:tags r:id="rId1"/>
    </p:custDataLst>
    <p:extLst>
      <p:ext uri="{BB962C8B-B14F-4D97-AF65-F5344CB8AC3E}">
        <p14:creationId xmlns:p14="http://schemas.microsoft.com/office/powerpoint/2010/main" val="670815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Title-Photo">
    <p:bg>
      <p:bgRef idx="1001">
        <a:schemeClr val="bg2"/>
      </p:bgRef>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0A87B4F-7A57-E116-2C45-32B14FC88C6A}"/>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46" name="Rectangle 45">
              <a:extLst>
                <a:ext uri="{FF2B5EF4-FFF2-40B4-BE49-F238E27FC236}">
                  <a16:creationId xmlns:a16="http://schemas.microsoft.com/office/drawing/2014/main" id="{AD57C644-FEBF-9113-5927-9768D8D0FA88}"/>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07479E8-DC92-2C2F-2918-38A097E1937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05C1430-9968-6D88-677F-2485BB14AA2D}"/>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16FD7B1-416E-CA00-31A7-5492FEF65339}"/>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7F717F7-BA67-3DBB-2C1E-93DE9423B18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C25C91A-E7D6-143F-8CBA-49C86F081711}"/>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8BDCF05-9FAA-BE45-A86B-D65536E2DC6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D27DD14-79B6-BFA6-0DE1-4745077AD6EB}"/>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A1E6A46-72DD-4620-11AD-B24A46E2CD4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24740B9-0AFE-2A72-BAB4-CD9179B4E7B8}"/>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3ADCE63-3A13-C0C7-34A8-AF40FE52F29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163F3F-7C4F-CC6B-99BC-F04D03D6ECD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6F35307-AB69-FFBC-107C-F809DFE913FA}"/>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92802A39-2259-D3B0-4A1A-54A6CD7C5BFA}"/>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59" name="Rectangle 58">
            <a:extLst>
              <a:ext uri="{FF2B5EF4-FFF2-40B4-BE49-F238E27FC236}">
                <a16:creationId xmlns:a16="http://schemas.microsoft.com/office/drawing/2014/main" id="{150F919F-2672-E7CF-2330-1BB4B37DD714}"/>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ECB302DC-CB4C-F447-F2A9-EBB4049E6EC3}"/>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a:solidFill>
                  <a:schemeClr val="bg2"/>
                </a:solidFill>
                <a:latin typeface="+mn-lt"/>
              </a:rPr>
              <a:t>COLORADO STATE UNIVERSITY</a:t>
            </a:r>
          </a:p>
        </p:txBody>
      </p:sp>
      <p:sp>
        <p:nvSpPr>
          <p:cNvPr id="6" name="Title 1">
            <a:extLst>
              <a:ext uri="{FF2B5EF4-FFF2-40B4-BE49-F238E27FC236}">
                <a16:creationId xmlns:a16="http://schemas.microsoft.com/office/drawing/2014/main" id="{E83BEBA8-A74E-59F1-F08A-EAD38D9080FE}"/>
              </a:ext>
            </a:extLst>
          </p:cNvPr>
          <p:cNvSpPr>
            <a:spLocks noGrp="1"/>
          </p:cNvSpPr>
          <p:nvPr>
            <p:ph type="title" hasCustomPrompt="1"/>
          </p:nvPr>
        </p:nvSpPr>
        <p:spPr>
          <a:xfrm>
            <a:off x="1678428" y="4690728"/>
            <a:ext cx="15373945" cy="3447098"/>
          </a:xfrm>
        </p:spPr>
        <p:txBody>
          <a:bodyPr/>
          <a:lstStyle>
            <a:lvl1pPr>
              <a:defRPr sz="10600">
                <a:solidFill>
                  <a:schemeClr val="tx1"/>
                </a:solidFill>
              </a:defRPr>
            </a:lvl1pPr>
          </a:lstStyle>
          <a:p>
            <a:r>
              <a:rPr lang="en-US" dirty="0"/>
              <a:t>Two-line</a:t>
            </a:r>
            <a:br>
              <a:rPr lang="en-US" dirty="0"/>
            </a:br>
            <a:r>
              <a:rPr lang="en-US" dirty="0"/>
              <a:t>Presentation Title</a:t>
            </a:r>
          </a:p>
        </p:txBody>
      </p:sp>
      <p:cxnSp>
        <p:nvCxnSpPr>
          <p:cNvPr id="11" name="Straight Connector 10">
            <a:extLst>
              <a:ext uri="{FF2B5EF4-FFF2-40B4-BE49-F238E27FC236}">
                <a16:creationId xmlns:a16="http://schemas.microsoft.com/office/drawing/2014/main" id="{75A8625C-DB14-3811-4BC5-A841CB8E0564}"/>
              </a:ext>
              <a:ext uri="{C183D7F6-B498-43B3-948B-1728B52AA6E4}">
                <adec:decorative xmlns:adec="http://schemas.microsoft.com/office/drawing/2017/decorative" val="1"/>
              </a:ext>
            </a:extLst>
          </p:cNvPr>
          <p:cNvCxnSpPr/>
          <p:nvPr userDrawn="1"/>
        </p:nvCxnSpPr>
        <p:spPr>
          <a:xfrm>
            <a:off x="1680677" y="859265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ext Placeholder 10">
            <a:extLst>
              <a:ext uri="{FF2B5EF4-FFF2-40B4-BE49-F238E27FC236}">
                <a16:creationId xmlns:a16="http://schemas.microsoft.com/office/drawing/2014/main" id="{C45F2B96-FEAC-C8BC-F743-9E15196F8E7A}"/>
              </a:ext>
            </a:extLst>
          </p:cNvPr>
          <p:cNvSpPr>
            <a:spLocks noGrp="1"/>
          </p:cNvSpPr>
          <p:nvPr>
            <p:ph type="body" sz="quarter" idx="14" hasCustomPrompt="1"/>
          </p:nvPr>
        </p:nvSpPr>
        <p:spPr>
          <a:xfrm>
            <a:off x="1680677" y="9028688"/>
            <a:ext cx="15373945" cy="750975"/>
          </a:xfrm>
        </p:spPr>
        <p:txBody>
          <a:bodyPr wrap="square">
            <a:spAutoFit/>
          </a:bodyPr>
          <a:lstStyle>
            <a:lvl1pPr marL="0" indent="0">
              <a:buNone/>
              <a:defRPr sz="3200">
                <a:solidFill>
                  <a:schemeClr val="tx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44" name="Rectangle 43">
            <a:extLst>
              <a:ext uri="{FF2B5EF4-FFF2-40B4-BE49-F238E27FC236}">
                <a16:creationId xmlns:a16="http://schemas.microsoft.com/office/drawing/2014/main" id="{36D72AE4-7D75-438A-159A-A31D41A684C6}"/>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F03F0980-7265-5C47-BE68-98BD261ED4F7}"/>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4" name="Picture 3" descr="Colorado State University symbol">
            <a:extLst>
              <a:ext uri="{FF2B5EF4-FFF2-40B4-BE49-F238E27FC236}">
                <a16:creationId xmlns:a16="http://schemas.microsoft.com/office/drawing/2014/main" id="{0B078CBE-80BB-67EF-4C03-7DEBEC2CA6C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65" name="Picture 64">
            <a:extLst>
              <a:ext uri="{FF2B5EF4-FFF2-40B4-BE49-F238E27FC236}">
                <a16:creationId xmlns:a16="http://schemas.microsoft.com/office/drawing/2014/main" id="{674329DB-9EDD-8725-56C0-72C32669408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1"/>
            <a:ext cx="11866555" cy="2436768"/>
          </a:xfrm>
          <a:prstGeom prst="rect">
            <a:avLst/>
          </a:prstGeom>
        </p:spPr>
      </p:pic>
      <p:pic>
        <p:nvPicPr>
          <p:cNvPr id="75" name="Picture 74" descr="A landscape with trees and mountains in the background&#10;&#10;Description automatically generated">
            <a:extLst>
              <a:ext uri="{FF2B5EF4-FFF2-40B4-BE49-F238E27FC236}">
                <a16:creationId xmlns:a16="http://schemas.microsoft.com/office/drawing/2014/main" id="{30E7D063-4617-D2BD-9DE7-7C737655E094}"/>
              </a:ext>
            </a:extLst>
          </p:cNvPr>
          <p:cNvPicPr>
            <a:picLocks noChangeAspect="1"/>
          </p:cNvPicPr>
          <p:nvPr userDrawn="1"/>
        </p:nvPicPr>
        <p:blipFill rotWithShape="1">
          <a:blip r:embed="rId6"/>
          <a:srcRect t="-1" b="156"/>
          <a:stretch/>
        </p:blipFill>
        <p:spPr>
          <a:xfrm>
            <a:off x="11866554" y="11279231"/>
            <a:ext cx="12520621" cy="2436768"/>
          </a:xfrm>
          <a:prstGeom prst="rect">
            <a:avLst/>
          </a:prstGeom>
        </p:spPr>
      </p:pic>
    </p:spTree>
    <p:extLst>
      <p:ext uri="{BB962C8B-B14F-4D97-AF65-F5344CB8AC3E}">
        <p14:creationId xmlns:p14="http://schemas.microsoft.com/office/powerpoint/2010/main" val="1657861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orizontal Title-Unit ID">
    <p:bg>
      <p:bgPr>
        <a:solidFill>
          <a:schemeClr val="tx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4C5DCFD-8E50-0E34-6511-17C6AF3AF62D}"/>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39" name="Rectangle 38">
              <a:extLst>
                <a:ext uri="{FF2B5EF4-FFF2-40B4-BE49-F238E27FC236}">
                  <a16:creationId xmlns:a16="http://schemas.microsoft.com/office/drawing/2014/main" id="{2C93CB56-B18F-AC2B-07FA-E327477319F1}"/>
                </a:ext>
              </a:extLst>
            </p:cNvPr>
            <p:cNvSpPr/>
            <p:nvPr userDrawn="1"/>
          </p:nvSpPr>
          <p:spPr>
            <a:xfrm rot="16200000">
              <a:off x="-31221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7EA4EAD-14FD-0B28-80CE-E58319CD5295}"/>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5D85398-5510-C23C-4599-548EAB3C0372}"/>
                </a:ext>
              </a:extLst>
            </p:cNvPr>
            <p:cNvSpPr/>
            <p:nvPr userDrawn="1"/>
          </p:nvSpPr>
          <p:spPr>
            <a:xfrm rot="16200000">
              <a:off x="82397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A023E23-4CF0-2687-7015-75045B5BC79E}"/>
                </a:ext>
              </a:extLst>
            </p:cNvPr>
            <p:cNvSpPr/>
            <p:nvPr userDrawn="1"/>
          </p:nvSpPr>
          <p:spPr>
            <a:xfrm rot="16200000">
              <a:off x="1392062"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ACFA773-B3D3-CA22-E73B-2E187CE9110A}"/>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6563EC6-526A-898E-1767-530D884EAC64}"/>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C1FAB3A-AEC6-1661-22DC-1A08925AC506}"/>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DCA74DA-15F1-3C92-AC34-90D525C3E82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D78D92-995C-D6A8-FF27-DF556469F0B9}"/>
                </a:ext>
              </a:extLst>
            </p:cNvPr>
            <p:cNvSpPr/>
            <p:nvPr userDrawn="1"/>
          </p:nvSpPr>
          <p:spPr>
            <a:xfrm rot="16200000">
              <a:off x="4232517"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ED26EE1-6D1D-C765-2643-A5B8D2CF106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56B6B76-27D4-A7B5-C6F2-231D80228249}"/>
                </a:ext>
              </a:extLst>
            </p:cNvPr>
            <p:cNvSpPr/>
            <p:nvPr userDrawn="1"/>
          </p:nvSpPr>
          <p:spPr>
            <a:xfrm rot="16200000">
              <a:off x="5368699"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13B34D3-83D6-C0FE-B940-F2777F520BE3}"/>
                </a:ext>
              </a:extLst>
            </p:cNvPr>
            <p:cNvSpPr/>
            <p:nvPr userDrawn="1"/>
          </p:nvSpPr>
          <p:spPr>
            <a:xfrm rot="16200000">
              <a:off x="5936790"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19A497C-BE2A-8D40-9B83-F6EB98B5FDF9}"/>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1A19627-FAD9-25D7-76F5-FEC1CE8C3F3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32" name="Rectangle 31">
            <a:extLst>
              <a:ext uri="{FF2B5EF4-FFF2-40B4-BE49-F238E27FC236}">
                <a16:creationId xmlns:a16="http://schemas.microsoft.com/office/drawing/2014/main" id="{AB4C97F1-160B-3523-A33A-03C80EC7CBD5}"/>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E4E0F09-E3D8-9C0B-BA51-4A3E24948C73}"/>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dirty="0">
                <a:solidFill>
                  <a:schemeClr val="tx2"/>
                </a:solidFill>
                <a:latin typeface="Poppins" pitchFamily="2" charset="77"/>
                <a:cs typeface="Poppins" pitchFamily="2" charset="77"/>
              </a:rPr>
              <a:t>COLORADO STATE UNIVERSITY</a:t>
            </a:r>
          </a:p>
        </p:txBody>
      </p:sp>
      <p:sp>
        <p:nvSpPr>
          <p:cNvPr id="3" name="Title 1">
            <a:extLst>
              <a:ext uri="{FF2B5EF4-FFF2-40B4-BE49-F238E27FC236}">
                <a16:creationId xmlns:a16="http://schemas.microsoft.com/office/drawing/2014/main" id="{9BDF5909-0874-C1E4-DB2A-4D9CE2C3BDB1}"/>
              </a:ext>
            </a:extLst>
          </p:cNvPr>
          <p:cNvSpPr>
            <a:spLocks noGrp="1"/>
          </p:cNvSpPr>
          <p:nvPr>
            <p:ph type="title" hasCustomPrompt="1"/>
          </p:nvPr>
        </p:nvSpPr>
        <p:spPr>
          <a:xfrm>
            <a:off x="1678428" y="4690727"/>
            <a:ext cx="15373945" cy="3447098"/>
          </a:xfrm>
        </p:spPr>
        <p:txBody>
          <a:bodyPr/>
          <a:lstStyle>
            <a:lvl1pPr>
              <a:defRPr sz="10600">
                <a:solidFill>
                  <a:schemeClr val="bg1"/>
                </a:solidFill>
              </a:defRPr>
            </a:lvl1pPr>
          </a:lstStyle>
          <a:p>
            <a:r>
              <a:rPr lang="en-US" dirty="0"/>
              <a:t>Two-line</a:t>
            </a:r>
            <a:br>
              <a:rPr lang="en-US" dirty="0"/>
            </a:br>
            <a:r>
              <a:rPr lang="en-US" dirty="0"/>
              <a:t>Presentation Title</a:t>
            </a:r>
          </a:p>
        </p:txBody>
      </p:sp>
      <p:cxnSp>
        <p:nvCxnSpPr>
          <p:cNvPr id="11" name="Straight Connector 10">
            <a:extLst>
              <a:ext uri="{FF2B5EF4-FFF2-40B4-BE49-F238E27FC236}">
                <a16:creationId xmlns:a16="http://schemas.microsoft.com/office/drawing/2014/main" id="{73C35C91-82C3-FE75-6673-DD1E2B7CD727}"/>
              </a:ext>
              <a:ext uri="{C183D7F6-B498-43B3-948B-1728B52AA6E4}">
                <adec:decorative xmlns:adec="http://schemas.microsoft.com/office/drawing/2017/decorative" val="1"/>
              </a:ext>
            </a:extLst>
          </p:cNvPr>
          <p:cNvCxnSpPr/>
          <p:nvPr userDrawn="1"/>
        </p:nvCxnSpPr>
        <p:spPr>
          <a:xfrm>
            <a:off x="1680677" y="859265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ext Placeholder 10">
            <a:extLst>
              <a:ext uri="{FF2B5EF4-FFF2-40B4-BE49-F238E27FC236}">
                <a16:creationId xmlns:a16="http://schemas.microsoft.com/office/drawing/2014/main" id="{F16160F8-ED25-9CFB-51DC-E266BD91B929}"/>
              </a:ext>
            </a:extLst>
          </p:cNvPr>
          <p:cNvSpPr>
            <a:spLocks noGrp="1"/>
          </p:cNvSpPr>
          <p:nvPr>
            <p:ph type="body" sz="quarter" idx="14" hasCustomPrompt="1"/>
          </p:nvPr>
        </p:nvSpPr>
        <p:spPr>
          <a:xfrm>
            <a:off x="1680677" y="9028688"/>
            <a:ext cx="15373945" cy="750975"/>
          </a:xfrm>
        </p:spPr>
        <p:txBody>
          <a:bodyPr wrap="square">
            <a:spAutoFit/>
          </a:bodyPr>
          <a:lstStyle>
            <a:lvl1pPr marL="0" indent="0">
              <a:buNone/>
              <a:defRPr sz="3200">
                <a:solidFill>
                  <a:schemeClr val="bg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17" name="Rectangle 16">
            <a:extLst>
              <a:ext uri="{FF2B5EF4-FFF2-40B4-BE49-F238E27FC236}">
                <a16:creationId xmlns:a16="http://schemas.microsoft.com/office/drawing/2014/main" id="{FD0B0AE0-E249-ED95-8E45-9A6ECFA106CC}"/>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9353248-0DFE-5786-3EB4-38ECB7019074}"/>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sp>
        <p:nvSpPr>
          <p:cNvPr id="4" name="Content Placeholder 4">
            <a:extLst>
              <a:ext uri="{FF2B5EF4-FFF2-40B4-BE49-F238E27FC236}">
                <a16:creationId xmlns:a16="http://schemas.microsoft.com/office/drawing/2014/main" id="{71E2CC27-8417-974D-CB14-AE532B85A9ED}"/>
              </a:ext>
            </a:extLst>
          </p:cNvPr>
          <p:cNvSpPr>
            <a:spLocks noGrp="1"/>
          </p:cNvSpPr>
          <p:nvPr>
            <p:ph sz="quarter" idx="18" hasCustomPrompt="1"/>
          </p:nvPr>
        </p:nvSpPr>
        <p:spPr>
          <a:xfrm>
            <a:off x="19184794" y="4690727"/>
            <a:ext cx="4901010" cy="3447097"/>
          </a:xfrm>
        </p:spPr>
        <p:txBody>
          <a:bodyPr/>
          <a:lstStyle>
            <a:lvl1pPr marL="0" indent="0" algn="ctr">
              <a:buNone/>
              <a:defRPr>
                <a:solidFill>
                  <a:schemeClr val="bg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pic>
        <p:nvPicPr>
          <p:cNvPr id="36" name="Picture 35">
            <a:extLst>
              <a:ext uri="{FF2B5EF4-FFF2-40B4-BE49-F238E27FC236}">
                <a16:creationId xmlns:a16="http://schemas.microsoft.com/office/drawing/2014/main" id="{4491971E-EC47-BAB2-F1BB-CF91536EC1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 y="11279232"/>
            <a:ext cx="11866555" cy="2436768"/>
          </a:xfrm>
          <a:prstGeom prst="rect">
            <a:avLst/>
          </a:prstGeom>
        </p:spPr>
      </p:pic>
      <p:sp>
        <p:nvSpPr>
          <p:cNvPr id="52" name="Picture Placeholder 9">
            <a:extLst>
              <a:ext uri="{FF2B5EF4-FFF2-40B4-BE49-F238E27FC236}">
                <a16:creationId xmlns:a16="http://schemas.microsoft.com/office/drawing/2014/main" id="{BFE76D5A-50D9-62AB-C9BD-7DCEA851529D}"/>
              </a:ext>
            </a:extLst>
          </p:cNvPr>
          <p:cNvSpPr>
            <a:spLocks noGrp="1"/>
          </p:cNvSpPr>
          <p:nvPr>
            <p:ph type="pic" sz="quarter" idx="17" hasCustomPrompt="1"/>
          </p:nvPr>
        </p:nvSpPr>
        <p:spPr>
          <a:xfrm>
            <a:off x="11866554" y="11279232"/>
            <a:ext cx="12486238" cy="2436768"/>
          </a:xfrm>
        </p:spPr>
        <p:txBody>
          <a:bodyPr anchor="ctr" anchorCtr="0">
            <a:noAutofit/>
          </a:bodyPr>
          <a:lstStyle>
            <a:lvl1pPr marL="0" indent="0" algn="ctr">
              <a:buNone/>
              <a:defRPr>
                <a:solidFill>
                  <a:schemeClr val="bg1"/>
                </a:solidFill>
              </a:defRPr>
            </a:lvl1pPr>
          </a:lstStyle>
          <a:p>
            <a:r>
              <a:rPr lang="en-US"/>
              <a:t>Click to insert photo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orizontal Title White-Photo">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B827D8-037B-67B6-E470-24C4EA3B0F1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6" name="Group 5">
            <a:extLst>
              <a:ext uri="{FF2B5EF4-FFF2-40B4-BE49-F238E27FC236}">
                <a16:creationId xmlns:a16="http://schemas.microsoft.com/office/drawing/2014/main" id="{8AF64147-AC62-13B4-0327-ABF4A8273EE0}"/>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8" name="Rectangle 7">
              <a:extLst>
                <a:ext uri="{FF2B5EF4-FFF2-40B4-BE49-F238E27FC236}">
                  <a16:creationId xmlns:a16="http://schemas.microsoft.com/office/drawing/2014/main" id="{FF222DFC-24FC-8831-EF62-253FF27F1347}"/>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F17DE11-07BC-E1D1-9E6D-47221CB943F3}"/>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9E064D-7495-CFAD-FD44-7D07D08BF42E}"/>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A259D5-4BA2-344D-7CD6-9521FD382645}"/>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70F941-C1E3-04C7-8791-F51F1F90D283}"/>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78D181-2ECC-0927-B878-85A844EE03B7}"/>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8B6AE7-2EB4-86A8-DF06-D0F86314C207}"/>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BFC8CFD-9560-704F-A9BC-94BA43B7F844}"/>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DDDC4ED-BEAA-08FD-0418-E374D22E2ACB}"/>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0D08A2-8B12-444C-27FD-E56E3B7C161B}"/>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875C9BE-6C24-522D-63D0-F993E7EEB8F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F05D334-B427-8BD0-067F-53FA1B2116D6}"/>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7AF7D61-EB72-1FDE-47D9-AD867167FE46}"/>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CFB3FD2F-2E9C-0F4D-5EAD-8C692AE00A61}"/>
              </a:ext>
            </a:extLst>
          </p:cNvPr>
          <p:cNvSpPr>
            <a:spLocks noGrp="1"/>
          </p:cNvSpPr>
          <p:nvPr>
            <p:ph type="title" hasCustomPrompt="1"/>
          </p:nvPr>
        </p:nvSpPr>
        <p:spPr>
          <a:xfrm>
            <a:off x="1129666" y="3974900"/>
            <a:ext cx="14711631" cy="3447098"/>
          </a:xfrm>
        </p:spPr>
        <p:txBody>
          <a:bodyPr/>
          <a:lstStyle>
            <a:lvl1pPr>
              <a:defRPr sz="10600">
                <a:solidFill>
                  <a:schemeClr val="tx2"/>
                </a:solidFill>
              </a:defRPr>
            </a:lvl1pPr>
          </a:lstStyle>
          <a:p>
            <a:r>
              <a:rPr lang="en-US" dirty="0"/>
              <a:t>Two-line</a:t>
            </a:r>
            <a:br>
              <a:rPr lang="en-US" dirty="0"/>
            </a:br>
            <a:r>
              <a:rPr lang="en-US" dirty="0"/>
              <a:t>Presentation Title</a:t>
            </a:r>
          </a:p>
        </p:txBody>
      </p:sp>
      <p:cxnSp>
        <p:nvCxnSpPr>
          <p:cNvPr id="27" name="Straight Connector 26">
            <a:extLst>
              <a:ext uri="{FF2B5EF4-FFF2-40B4-BE49-F238E27FC236}">
                <a16:creationId xmlns:a16="http://schemas.microsoft.com/office/drawing/2014/main" id="{5C03ED0F-7778-A2B3-838F-5536A9E4E9E2}"/>
              </a:ext>
              <a:ext uri="{C183D7F6-B498-43B3-948B-1728B52AA6E4}">
                <adec:decorative xmlns:adec="http://schemas.microsoft.com/office/drawing/2017/decorative" val="1"/>
              </a:ext>
            </a:extLst>
          </p:cNvPr>
          <p:cNvCxnSpPr/>
          <p:nvPr userDrawn="1"/>
        </p:nvCxnSpPr>
        <p:spPr>
          <a:xfrm>
            <a:off x="1129666" y="7858029"/>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6" name="Text Placeholder 10">
            <a:extLst>
              <a:ext uri="{FF2B5EF4-FFF2-40B4-BE49-F238E27FC236}">
                <a16:creationId xmlns:a16="http://schemas.microsoft.com/office/drawing/2014/main" id="{A7AB9F9D-15F1-2422-D84E-6D469DDF9BF3}"/>
              </a:ext>
            </a:extLst>
          </p:cNvPr>
          <p:cNvSpPr>
            <a:spLocks noGrp="1"/>
          </p:cNvSpPr>
          <p:nvPr>
            <p:ph type="body" sz="quarter" idx="12" hasCustomPrompt="1"/>
          </p:nvPr>
        </p:nvSpPr>
        <p:spPr>
          <a:xfrm>
            <a:off x="1129666" y="8294061"/>
            <a:ext cx="14711631"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pic>
        <p:nvPicPr>
          <p:cNvPr id="37" name="Picture 36" descr="Colorado State University logo">
            <a:extLst>
              <a:ext uri="{FF2B5EF4-FFF2-40B4-BE49-F238E27FC236}">
                <a16:creationId xmlns:a16="http://schemas.microsoft.com/office/drawing/2014/main" id="{1FEEA0BE-133C-1EE9-31D3-7B0CF095780E}"/>
              </a:ext>
            </a:extLst>
          </p:cNvPr>
          <p:cNvPicPr>
            <a:picLocks noChangeAspect="1"/>
          </p:cNvPicPr>
          <p:nvPr userDrawn="1"/>
        </p:nvPicPr>
        <p:blipFill>
          <a:blip r:embed="rId3"/>
          <a:stretch>
            <a:fillRect/>
          </a:stretch>
        </p:blipFill>
        <p:spPr>
          <a:xfrm>
            <a:off x="850448" y="11708526"/>
            <a:ext cx="7850640" cy="1570128"/>
          </a:xfrm>
          <a:prstGeom prst="rect">
            <a:avLst/>
          </a:prstGeom>
        </p:spPr>
      </p:pic>
      <p:sp>
        <p:nvSpPr>
          <p:cNvPr id="22" name="Rectangle 21">
            <a:extLst>
              <a:ext uri="{FF2B5EF4-FFF2-40B4-BE49-F238E27FC236}">
                <a16:creationId xmlns:a16="http://schemas.microsoft.com/office/drawing/2014/main" id="{B6AF8EAE-6735-D2DA-7BBA-16DB495ACFFD}"/>
              </a:ext>
              <a:ext uri="{C183D7F6-B498-43B3-948B-1728B52AA6E4}">
                <adec:decorative xmlns:adec="http://schemas.microsoft.com/office/drawing/2017/decorative" val="1"/>
              </a:ext>
            </a:extLst>
          </p:cNvPr>
          <p:cNvSpPr/>
          <p:nvPr userDrawn="1"/>
        </p:nvSpPr>
        <p:spPr>
          <a:xfrm>
            <a:off x="17002867" y="1064129"/>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descr="A skateboarder riding past a building">
            <a:extLst>
              <a:ext uri="{FF2B5EF4-FFF2-40B4-BE49-F238E27FC236}">
                <a16:creationId xmlns:a16="http://schemas.microsoft.com/office/drawing/2014/main" id="{FCE4C5C5-8A60-3965-F390-A74EE17C8D3C}"/>
              </a:ext>
            </a:extLst>
          </p:cNvPr>
          <p:cNvPicPr>
            <a:picLocks noChangeAspect="1"/>
          </p:cNvPicPr>
          <p:nvPr userDrawn="1"/>
        </p:nvPicPr>
        <p:blipFill rotWithShape="1">
          <a:blip r:embed="rId4"/>
          <a:srcRect l="-1" r="5435" b="53244"/>
          <a:stretch/>
        </p:blipFill>
        <p:spPr>
          <a:xfrm>
            <a:off x="17286479" y="1064129"/>
            <a:ext cx="7100695" cy="4941528"/>
          </a:xfrm>
          <a:prstGeom prst="rect">
            <a:avLst/>
          </a:prstGeom>
        </p:spPr>
      </p:pic>
      <p:pic>
        <p:nvPicPr>
          <p:cNvPr id="40" name="Picture 39" descr="A student looking into a microscope">
            <a:extLst>
              <a:ext uri="{FF2B5EF4-FFF2-40B4-BE49-F238E27FC236}">
                <a16:creationId xmlns:a16="http://schemas.microsoft.com/office/drawing/2014/main" id="{5C878159-DDC8-18FF-BA77-FF7660F78114}"/>
              </a:ext>
            </a:extLst>
          </p:cNvPr>
          <p:cNvPicPr>
            <a:picLocks noChangeAspect="1"/>
          </p:cNvPicPr>
          <p:nvPr userDrawn="1"/>
        </p:nvPicPr>
        <p:blipFill rotWithShape="1">
          <a:blip r:embed="rId4"/>
          <a:srcRect l="-1" t="47094" r="5435" b="1"/>
          <a:stretch/>
        </p:blipFill>
        <p:spPr>
          <a:xfrm>
            <a:off x="17286478" y="6005657"/>
            <a:ext cx="7100695" cy="5591355"/>
          </a:xfrm>
          <a:prstGeom prst="rect">
            <a:avLst/>
          </a:prstGeom>
        </p:spPr>
      </p:pic>
      <p:pic>
        <p:nvPicPr>
          <p:cNvPr id="24" name="Picture 23">
            <a:extLst>
              <a:ext uri="{FF2B5EF4-FFF2-40B4-BE49-F238E27FC236}">
                <a16:creationId xmlns:a16="http://schemas.microsoft.com/office/drawing/2014/main" id="{132C5EAF-24B7-F4E1-3111-7FF7626353A3}"/>
              </a:ext>
              <a:ext uri="{C183D7F6-B498-43B3-948B-1728B52AA6E4}">
                <adec:decorative xmlns:adec="http://schemas.microsoft.com/office/drawing/2017/decorative" val="1"/>
              </a:ext>
            </a:extLst>
          </p:cNvPr>
          <p:cNvPicPr>
            <a:picLocks noChangeAspect="1"/>
          </p:cNvPicPr>
          <p:nvPr userDrawn="1"/>
        </p:nvPicPr>
        <p:blipFill rotWithShape="1">
          <a:blip r:embed="rId5"/>
          <a:srcRect l="3601" b="1351"/>
          <a:stretch/>
        </p:blipFill>
        <p:spPr>
          <a:xfrm>
            <a:off x="17286477" y="11559671"/>
            <a:ext cx="7100697" cy="2154881"/>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guide id="2" pos="768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rizontal Title White-Unit 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0EDBC3-9A91-D690-1AC9-E475123AAAF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6" name="Group 5">
            <a:extLst>
              <a:ext uri="{FF2B5EF4-FFF2-40B4-BE49-F238E27FC236}">
                <a16:creationId xmlns:a16="http://schemas.microsoft.com/office/drawing/2014/main" id="{04799493-908E-625D-0010-E7C2953A2E14}"/>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7" name="Rectangle 6">
              <a:extLst>
                <a:ext uri="{FF2B5EF4-FFF2-40B4-BE49-F238E27FC236}">
                  <a16:creationId xmlns:a16="http://schemas.microsoft.com/office/drawing/2014/main" id="{01ED895F-FA67-353C-C6DB-3621043D39C9}"/>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F3B9374-91DD-832D-4778-A51EEE7C2FD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61AB87-E732-B49C-A2E4-8F3D003EF158}"/>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4FC5D5F-177F-CEB6-E40D-F5875B28F922}"/>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7CC673-5799-2701-95E7-8DAE0F727F1E}"/>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B401D3-4A3F-1369-3599-F688F0AF67D5}"/>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FF837C-A5EC-B9F2-9F4B-B5F0DDD07717}"/>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1907AB-F08E-D4AF-6D89-D0A32CE06264}"/>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548600-A2F8-1888-1F29-F759B937358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F4322D2-9A08-FDA4-8121-80B6137946C6}"/>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C7A6F4-5ACD-5CDA-216C-171E7D80613B}"/>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1C85F9-C5E3-96E2-E9B8-A14CBD3EAF25}"/>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65BDAB-6ED3-737E-ED91-7ECACB8B0101}"/>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82399E7-5542-1F5E-6E83-B801B2261E33}"/>
              </a:ext>
            </a:extLst>
          </p:cNvPr>
          <p:cNvSpPr>
            <a:spLocks noGrp="1"/>
          </p:cNvSpPr>
          <p:nvPr>
            <p:ph type="title" hasCustomPrompt="1"/>
          </p:nvPr>
        </p:nvSpPr>
        <p:spPr>
          <a:xfrm>
            <a:off x="1129666" y="3974900"/>
            <a:ext cx="14711631" cy="3447098"/>
          </a:xfrm>
        </p:spPr>
        <p:txBody>
          <a:bodyPr/>
          <a:lstStyle>
            <a:lvl1pPr>
              <a:defRPr sz="10600">
                <a:solidFill>
                  <a:schemeClr val="tx2"/>
                </a:solidFill>
              </a:defRPr>
            </a:lvl1pPr>
          </a:lstStyle>
          <a:p>
            <a:r>
              <a:rPr lang="en-US" dirty="0"/>
              <a:t>Two-line</a:t>
            </a:r>
            <a:br>
              <a:rPr lang="en-US" dirty="0"/>
            </a:br>
            <a:r>
              <a:rPr lang="en-US" dirty="0"/>
              <a:t>Presentation Title</a:t>
            </a:r>
          </a:p>
        </p:txBody>
      </p:sp>
      <p:cxnSp>
        <p:nvCxnSpPr>
          <p:cNvPr id="28" name="Straight Connector 27">
            <a:extLst>
              <a:ext uri="{FF2B5EF4-FFF2-40B4-BE49-F238E27FC236}">
                <a16:creationId xmlns:a16="http://schemas.microsoft.com/office/drawing/2014/main" id="{539D5FFB-169B-62D7-DAF0-9A5168D9A9C2}"/>
              </a:ext>
              <a:ext uri="{C183D7F6-B498-43B3-948B-1728B52AA6E4}">
                <adec:decorative xmlns:adec="http://schemas.microsoft.com/office/drawing/2017/decorative" val="1"/>
              </a:ext>
            </a:extLst>
          </p:cNvPr>
          <p:cNvCxnSpPr/>
          <p:nvPr userDrawn="1"/>
        </p:nvCxnSpPr>
        <p:spPr>
          <a:xfrm>
            <a:off x="1129666" y="7858029"/>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7" name="Text Placeholder 10">
            <a:extLst>
              <a:ext uri="{FF2B5EF4-FFF2-40B4-BE49-F238E27FC236}">
                <a16:creationId xmlns:a16="http://schemas.microsoft.com/office/drawing/2014/main" id="{7A48D22B-DEEC-143E-1D31-4E59BE7CD446}"/>
              </a:ext>
            </a:extLst>
          </p:cNvPr>
          <p:cNvSpPr>
            <a:spLocks noGrp="1"/>
          </p:cNvSpPr>
          <p:nvPr>
            <p:ph type="body" sz="quarter" idx="12" hasCustomPrompt="1"/>
          </p:nvPr>
        </p:nvSpPr>
        <p:spPr>
          <a:xfrm>
            <a:off x="1129666" y="8294061"/>
            <a:ext cx="14711631"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5" name="Content Placeholder 4">
            <a:extLst>
              <a:ext uri="{FF2B5EF4-FFF2-40B4-BE49-F238E27FC236}">
                <a16:creationId xmlns:a16="http://schemas.microsoft.com/office/drawing/2014/main" id="{815024EB-1A71-B0F2-4E39-21F6EAE59C50}"/>
              </a:ext>
            </a:extLst>
          </p:cNvPr>
          <p:cNvSpPr>
            <a:spLocks noGrp="1"/>
          </p:cNvSpPr>
          <p:nvPr>
            <p:ph sz="quarter" idx="19" hasCustomPrompt="1"/>
          </p:nvPr>
        </p:nvSpPr>
        <p:spPr>
          <a:xfrm>
            <a:off x="1145970" y="11558727"/>
            <a:ext cx="7835470" cy="1312219"/>
          </a:xfrm>
        </p:spPr>
        <p:txBody>
          <a:bodyPr/>
          <a:lstStyle>
            <a:lvl1pPr marL="0" indent="0" algn="l">
              <a:buNone/>
              <a:defRPr>
                <a:solidFill>
                  <a:schemeClr val="tx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H357</a:t>
            </a:r>
            <a:br>
              <a:rPr lang="en-US" dirty="0"/>
            </a:br>
            <a:r>
              <a:rPr lang="en-US" dirty="0"/>
              <a:t>Unit Identifier (.</a:t>
            </a:r>
            <a:r>
              <a:rPr lang="en-US" dirty="0" err="1"/>
              <a:t>png</a:t>
            </a:r>
            <a:r>
              <a:rPr lang="en-US" dirty="0"/>
              <a:t>)</a:t>
            </a:r>
          </a:p>
        </p:txBody>
      </p:sp>
      <p:sp>
        <p:nvSpPr>
          <p:cNvPr id="24" name="Rectangle 23">
            <a:extLst>
              <a:ext uri="{FF2B5EF4-FFF2-40B4-BE49-F238E27FC236}">
                <a16:creationId xmlns:a16="http://schemas.microsoft.com/office/drawing/2014/main" id="{FCB5F49C-E824-C4BB-C807-C87C9BDCCBCF}"/>
              </a:ext>
              <a:ext uri="{C183D7F6-B498-43B3-948B-1728B52AA6E4}">
                <adec:decorative xmlns:adec="http://schemas.microsoft.com/office/drawing/2017/decorative" val="1"/>
              </a:ext>
            </a:extLst>
          </p:cNvPr>
          <p:cNvSpPr/>
          <p:nvPr userDrawn="1"/>
        </p:nvSpPr>
        <p:spPr>
          <a:xfrm>
            <a:off x="16996558" y="1065577"/>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Picture Placeholder 9">
            <a:extLst>
              <a:ext uri="{FF2B5EF4-FFF2-40B4-BE49-F238E27FC236}">
                <a16:creationId xmlns:a16="http://schemas.microsoft.com/office/drawing/2014/main" id="{F83D9A80-0E80-281A-E99F-F92471A17673}"/>
              </a:ext>
            </a:extLst>
          </p:cNvPr>
          <p:cNvSpPr>
            <a:spLocks noGrp="1"/>
          </p:cNvSpPr>
          <p:nvPr>
            <p:ph type="pic" sz="quarter" idx="17" hasCustomPrompt="1"/>
          </p:nvPr>
        </p:nvSpPr>
        <p:spPr>
          <a:xfrm>
            <a:off x="17292360" y="1064128"/>
            <a:ext cx="7102476" cy="4250961"/>
          </a:xfrm>
        </p:spPr>
        <p:txBody>
          <a:bodyPr anchor="ctr" anchorCtr="0">
            <a:noAutofit/>
          </a:bodyPr>
          <a:lstStyle>
            <a:lvl1pPr marL="0" indent="0" algn="ctr">
              <a:buNone/>
              <a:defRPr>
                <a:solidFill>
                  <a:schemeClr val="tx1"/>
                </a:solidFill>
              </a:defRPr>
            </a:lvl1pPr>
          </a:lstStyle>
          <a:p>
            <a:r>
              <a:rPr lang="en-US"/>
              <a:t>Click to insert photo</a:t>
            </a:r>
          </a:p>
        </p:txBody>
      </p:sp>
      <p:sp>
        <p:nvSpPr>
          <p:cNvPr id="33" name="Picture Placeholder 9">
            <a:extLst>
              <a:ext uri="{FF2B5EF4-FFF2-40B4-BE49-F238E27FC236}">
                <a16:creationId xmlns:a16="http://schemas.microsoft.com/office/drawing/2014/main" id="{C7FBBA56-1926-80C7-58E3-C4C49ACB14D0}"/>
              </a:ext>
            </a:extLst>
          </p:cNvPr>
          <p:cNvSpPr>
            <a:spLocks noGrp="1"/>
          </p:cNvSpPr>
          <p:nvPr>
            <p:ph type="pic" sz="quarter" idx="18" hasCustomPrompt="1"/>
          </p:nvPr>
        </p:nvSpPr>
        <p:spPr>
          <a:xfrm>
            <a:off x="17292360" y="5315089"/>
            <a:ext cx="7102476" cy="6243638"/>
          </a:xfrm>
        </p:spPr>
        <p:txBody>
          <a:bodyPr anchor="ctr" anchorCtr="0">
            <a:noAutofit/>
          </a:bodyPr>
          <a:lstStyle>
            <a:lvl1pPr marL="0" indent="0" algn="ctr">
              <a:buNone/>
              <a:defRPr>
                <a:solidFill>
                  <a:schemeClr val="tx1"/>
                </a:solidFill>
              </a:defRPr>
            </a:lvl1pPr>
          </a:lstStyle>
          <a:p>
            <a:r>
              <a:rPr lang="en-US"/>
              <a:t>Click to insert photo</a:t>
            </a:r>
          </a:p>
        </p:txBody>
      </p:sp>
      <p:pic>
        <p:nvPicPr>
          <p:cNvPr id="25" name="Picture 24">
            <a:extLst>
              <a:ext uri="{FF2B5EF4-FFF2-40B4-BE49-F238E27FC236}">
                <a16:creationId xmlns:a16="http://schemas.microsoft.com/office/drawing/2014/main" id="{C2EBB3FD-4351-5139-40A1-638BAA79FE42}"/>
              </a:ext>
              <a:ext uri="{C183D7F6-B498-43B3-948B-1728B52AA6E4}">
                <adec:decorative xmlns:adec="http://schemas.microsoft.com/office/drawing/2017/decorative" val="1"/>
              </a:ext>
            </a:extLst>
          </p:cNvPr>
          <p:cNvPicPr>
            <a:picLocks noChangeAspect="1"/>
          </p:cNvPicPr>
          <p:nvPr userDrawn="1"/>
        </p:nvPicPr>
        <p:blipFill rotWithShape="1">
          <a:blip r:embed="rId3"/>
          <a:srcRect l="3454" b="1375"/>
          <a:stretch/>
        </p:blipFill>
        <p:spPr>
          <a:xfrm>
            <a:off x="17275641" y="11560175"/>
            <a:ext cx="7111534" cy="2154377"/>
          </a:xfrm>
          <a:prstGeom prst="rect">
            <a:avLst/>
          </a:prstGeom>
        </p:spPr>
      </p:pic>
    </p:spTree>
    <p:extLst>
      <p:ext uri="{BB962C8B-B14F-4D97-AF65-F5344CB8AC3E}">
        <p14:creationId xmlns:p14="http://schemas.microsoft.com/office/powerpoint/2010/main" val="807305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White-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776140-691A-A9D4-ECB6-9A007671B26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7070586" cy="808074"/>
          </a:xfrm>
          <a:prstGeom prst="rect">
            <a:avLst/>
          </a:prstGeom>
        </p:spPr>
      </p:pic>
      <p:sp>
        <p:nvSpPr>
          <p:cNvPr id="12" name="Rectangle 11">
            <a:extLst>
              <a:ext uri="{FF2B5EF4-FFF2-40B4-BE49-F238E27FC236}">
                <a16:creationId xmlns:a16="http://schemas.microsoft.com/office/drawing/2014/main" id="{4869F244-C8CA-9288-A22D-B4C0340C50DE}"/>
              </a:ext>
              <a:ext uri="{C183D7F6-B498-43B3-948B-1728B52AA6E4}">
                <adec:decorative xmlns:adec="http://schemas.microsoft.com/office/drawing/2017/decorative" val="1"/>
              </a:ext>
            </a:extLst>
          </p:cNvPr>
          <p:cNvSpPr/>
          <p:nvPr userDrawn="1"/>
        </p:nvSpPr>
        <p:spPr>
          <a:xfrm>
            <a:off x="17070587" y="0"/>
            <a:ext cx="7315002" cy="80807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A person in a white hat reading a book in a library&#10;&#10;Description automatically generated">
            <a:extLst>
              <a:ext uri="{FF2B5EF4-FFF2-40B4-BE49-F238E27FC236}">
                <a16:creationId xmlns:a16="http://schemas.microsoft.com/office/drawing/2014/main" id="{C5CCAA47-DA17-8285-750E-435ED4023BAC}"/>
              </a:ext>
            </a:extLst>
          </p:cNvPr>
          <p:cNvPicPr>
            <a:picLocks noChangeAspect="1"/>
          </p:cNvPicPr>
          <p:nvPr userDrawn="1"/>
        </p:nvPicPr>
        <p:blipFill rotWithShape="1">
          <a:blip r:embed="rId3"/>
          <a:srcRect l="-1" r="161" b="40013"/>
          <a:stretch/>
        </p:blipFill>
        <p:spPr>
          <a:xfrm>
            <a:off x="0" y="808074"/>
            <a:ext cx="9779879" cy="7743259"/>
          </a:xfrm>
          <a:prstGeom prst="rect">
            <a:avLst/>
          </a:prstGeom>
        </p:spPr>
      </p:pic>
      <p:pic>
        <p:nvPicPr>
          <p:cNvPr id="15" name="Picture 14" descr="Green duotone photo of The Oval at CSU">
            <a:extLst>
              <a:ext uri="{FF2B5EF4-FFF2-40B4-BE49-F238E27FC236}">
                <a16:creationId xmlns:a16="http://schemas.microsoft.com/office/drawing/2014/main" id="{60636B70-6D80-E6B4-A0AB-1FA37A1EE750}"/>
              </a:ext>
            </a:extLst>
          </p:cNvPr>
          <p:cNvPicPr>
            <a:picLocks noChangeAspect="1"/>
          </p:cNvPicPr>
          <p:nvPr userDrawn="1"/>
        </p:nvPicPr>
        <p:blipFill rotWithShape="1">
          <a:blip r:embed="rId3"/>
          <a:srcRect l="-1" t="59986" r="161"/>
          <a:stretch/>
        </p:blipFill>
        <p:spPr>
          <a:xfrm>
            <a:off x="0" y="8551333"/>
            <a:ext cx="9779879" cy="5165114"/>
          </a:xfrm>
          <a:prstGeom prst="rect">
            <a:avLst/>
          </a:prstGeom>
        </p:spPr>
      </p:pic>
      <p:sp>
        <p:nvSpPr>
          <p:cNvPr id="13" name="Rectangle 12">
            <a:extLst>
              <a:ext uri="{FF2B5EF4-FFF2-40B4-BE49-F238E27FC236}">
                <a16:creationId xmlns:a16="http://schemas.microsoft.com/office/drawing/2014/main" id="{55F68099-713E-262D-9C2F-41D041CBCE4C}"/>
              </a:ext>
              <a:ext uri="{C183D7F6-B498-43B3-948B-1728B52AA6E4}">
                <adec:decorative xmlns:adec="http://schemas.microsoft.com/office/drawing/2017/decorative" val="1"/>
              </a:ext>
            </a:extLst>
          </p:cNvPr>
          <p:cNvSpPr/>
          <p:nvPr userDrawn="1"/>
        </p:nvSpPr>
        <p:spPr>
          <a:xfrm>
            <a:off x="9755189" y="808075"/>
            <a:ext cx="318052" cy="1290792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Placeholder 1">
            <a:extLst>
              <a:ext uri="{FF2B5EF4-FFF2-40B4-BE49-F238E27FC236}">
                <a16:creationId xmlns:a16="http://schemas.microsoft.com/office/drawing/2014/main" id="{6E62C63B-24C9-E5A2-704B-B0DFF56BB5AB}"/>
              </a:ext>
            </a:extLst>
          </p:cNvPr>
          <p:cNvSpPr>
            <a:spLocks noGrp="1"/>
          </p:cNvSpPr>
          <p:nvPr>
            <p:ph type="title" hasCustomPrompt="1"/>
          </p:nvPr>
        </p:nvSpPr>
        <p:spPr>
          <a:xfrm>
            <a:off x="10679898" y="4449004"/>
            <a:ext cx="12781375" cy="2893100"/>
          </a:xfrm>
          <a:prstGeom prst="rect">
            <a:avLst/>
          </a:prstGeom>
        </p:spPr>
        <p:txBody>
          <a:bodyPr vert="horz" wrap="square" lIns="91440" tIns="91440" rIns="91440" bIns="91440" rtlCol="0" anchor="b" anchorCtr="0">
            <a:spAutoFit/>
          </a:bodyPr>
          <a:lstStyle>
            <a:lvl1pPr>
              <a:defRPr>
                <a:solidFill>
                  <a:schemeClr val="tx2"/>
                </a:solidFill>
              </a:defRPr>
            </a:lvl1pPr>
          </a:lstStyle>
          <a:p>
            <a:r>
              <a:rPr lang="en-US" dirty="0"/>
              <a:t>Two-line</a:t>
            </a:r>
            <a:br>
              <a:rPr lang="en-US" dirty="0"/>
            </a:br>
            <a:r>
              <a:rPr lang="en-US" dirty="0"/>
              <a:t>Section Headline</a:t>
            </a:r>
          </a:p>
        </p:txBody>
      </p:sp>
      <p:sp>
        <p:nvSpPr>
          <p:cNvPr id="21" name="Text Placeholder 24">
            <a:extLst>
              <a:ext uri="{FF2B5EF4-FFF2-40B4-BE49-F238E27FC236}">
                <a16:creationId xmlns:a16="http://schemas.microsoft.com/office/drawing/2014/main" id="{CA12811A-2E64-8B50-D74B-A49778FA0824}"/>
              </a:ext>
            </a:extLst>
          </p:cNvPr>
          <p:cNvSpPr>
            <a:spLocks noGrp="1"/>
          </p:cNvSpPr>
          <p:nvPr>
            <p:ph type="body" sz="quarter" idx="10" hasCustomPrompt="1"/>
          </p:nvPr>
        </p:nvSpPr>
        <p:spPr>
          <a:xfrm>
            <a:off x="10679898" y="7834085"/>
            <a:ext cx="12781375" cy="750975"/>
          </a:xfrm>
        </p:spPr>
        <p:txBody>
          <a:bodyPr wrap="square">
            <a:spAutoFit/>
          </a:bodyPr>
          <a:lstStyle>
            <a:lvl1pPr marL="0" indent="0">
              <a:buNone/>
              <a:defRPr sz="3200" baseline="0">
                <a:solidFill>
                  <a:schemeClr val="tx1"/>
                </a:solidFill>
              </a:defRPr>
            </a:lvl1pPr>
          </a:lstStyle>
          <a:p>
            <a:pPr lvl="0"/>
            <a:r>
              <a:rPr lang="en-US" dirty="0"/>
              <a:t>Section </a:t>
            </a:r>
            <a:r>
              <a:rPr lang="en-US" dirty="0" err="1"/>
              <a:t>subheadline</a:t>
            </a:r>
            <a:endParaRPr lang="en-US" dirty="0"/>
          </a:p>
        </p:txBody>
      </p:sp>
      <p:sp>
        <p:nvSpPr>
          <p:cNvPr id="5" name="Slide Number Placeholder 3">
            <a:extLst>
              <a:ext uri="{FF2B5EF4-FFF2-40B4-BE49-F238E27FC236}">
                <a16:creationId xmlns:a16="http://schemas.microsoft.com/office/drawing/2014/main" id="{A8BE80CC-75E4-19D2-085B-A11BC80E4EC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5924105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Whi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7453FC-0441-6339-5061-664B9E8AF71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7070586" cy="808074"/>
          </a:xfrm>
          <a:prstGeom prst="rect">
            <a:avLst/>
          </a:prstGeom>
        </p:spPr>
      </p:pic>
      <p:sp>
        <p:nvSpPr>
          <p:cNvPr id="4" name="Rectangle 3">
            <a:extLst>
              <a:ext uri="{FF2B5EF4-FFF2-40B4-BE49-F238E27FC236}">
                <a16:creationId xmlns:a16="http://schemas.microsoft.com/office/drawing/2014/main" id="{64B1232C-F8A7-1F30-9E27-22B5ED5B2D96}"/>
              </a:ext>
              <a:ext uri="{C183D7F6-B498-43B3-948B-1728B52AA6E4}">
                <adec:decorative xmlns:adec="http://schemas.microsoft.com/office/drawing/2017/decorative" val="1"/>
              </a:ext>
            </a:extLst>
          </p:cNvPr>
          <p:cNvSpPr/>
          <p:nvPr userDrawn="1"/>
        </p:nvSpPr>
        <p:spPr>
          <a:xfrm>
            <a:off x="17070587" y="0"/>
            <a:ext cx="7315002" cy="80807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Picture Placeholder 9">
            <a:extLst>
              <a:ext uri="{FF2B5EF4-FFF2-40B4-BE49-F238E27FC236}">
                <a16:creationId xmlns:a16="http://schemas.microsoft.com/office/drawing/2014/main" id="{D29A660C-111B-2054-5D47-2BDBBE804CB2}"/>
              </a:ext>
            </a:extLst>
          </p:cNvPr>
          <p:cNvSpPr>
            <a:spLocks noGrp="1"/>
          </p:cNvSpPr>
          <p:nvPr>
            <p:ph type="pic" sz="quarter" idx="18" hasCustomPrompt="1"/>
          </p:nvPr>
        </p:nvSpPr>
        <p:spPr>
          <a:xfrm>
            <a:off x="26184" y="808074"/>
            <a:ext cx="9729004" cy="8675650"/>
          </a:xfrm>
        </p:spPr>
        <p:txBody>
          <a:bodyPr anchor="ctr" anchorCtr="0">
            <a:noAutofit/>
          </a:bodyPr>
          <a:lstStyle>
            <a:lvl1pPr marL="0" indent="0" algn="ctr">
              <a:buNone/>
              <a:defRPr>
                <a:solidFill>
                  <a:schemeClr val="tx1"/>
                </a:solidFill>
              </a:defRPr>
            </a:lvl1pPr>
          </a:lstStyle>
          <a:p>
            <a:r>
              <a:rPr lang="en-US"/>
              <a:t>Click to insert photo</a:t>
            </a:r>
          </a:p>
        </p:txBody>
      </p:sp>
      <p:sp>
        <p:nvSpPr>
          <p:cNvPr id="21" name="Picture Placeholder 9">
            <a:extLst>
              <a:ext uri="{FF2B5EF4-FFF2-40B4-BE49-F238E27FC236}">
                <a16:creationId xmlns:a16="http://schemas.microsoft.com/office/drawing/2014/main" id="{8F846DE8-2EB1-0330-2196-E2554F6E77E8}"/>
              </a:ext>
            </a:extLst>
          </p:cNvPr>
          <p:cNvSpPr>
            <a:spLocks noGrp="1"/>
          </p:cNvSpPr>
          <p:nvPr>
            <p:ph type="pic" sz="quarter" idx="19" hasCustomPrompt="1"/>
          </p:nvPr>
        </p:nvSpPr>
        <p:spPr>
          <a:xfrm>
            <a:off x="0" y="9483724"/>
            <a:ext cx="9729004" cy="4232276"/>
          </a:xfrm>
        </p:spPr>
        <p:txBody>
          <a:bodyPr anchor="ctr" anchorCtr="0">
            <a:noAutofit/>
          </a:bodyPr>
          <a:lstStyle>
            <a:lvl1pPr marL="0" indent="0" algn="ctr">
              <a:buNone/>
              <a:defRPr>
                <a:solidFill>
                  <a:schemeClr val="tx1"/>
                </a:solidFill>
              </a:defRPr>
            </a:lvl1pPr>
          </a:lstStyle>
          <a:p>
            <a:r>
              <a:rPr lang="en-US"/>
              <a:t>Click to insert photo</a:t>
            </a:r>
          </a:p>
        </p:txBody>
      </p:sp>
      <p:sp>
        <p:nvSpPr>
          <p:cNvPr id="5" name="Rectangle 4">
            <a:extLst>
              <a:ext uri="{FF2B5EF4-FFF2-40B4-BE49-F238E27FC236}">
                <a16:creationId xmlns:a16="http://schemas.microsoft.com/office/drawing/2014/main" id="{E4E35C0C-972C-4520-67CF-18EAFF177D3F}"/>
              </a:ext>
              <a:ext uri="{C183D7F6-B498-43B3-948B-1728B52AA6E4}">
                <adec:decorative xmlns:adec="http://schemas.microsoft.com/office/drawing/2017/decorative" val="1"/>
              </a:ext>
            </a:extLst>
          </p:cNvPr>
          <p:cNvSpPr/>
          <p:nvPr userDrawn="1"/>
        </p:nvSpPr>
        <p:spPr>
          <a:xfrm>
            <a:off x="9755189" y="808075"/>
            <a:ext cx="318052" cy="1290792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BAB41D4B-99CA-CF76-F7B8-47081EDADC1E}"/>
              </a:ext>
            </a:extLst>
          </p:cNvPr>
          <p:cNvSpPr>
            <a:spLocks noGrp="1"/>
          </p:cNvSpPr>
          <p:nvPr>
            <p:ph type="title" hasCustomPrompt="1"/>
          </p:nvPr>
        </p:nvSpPr>
        <p:spPr>
          <a:xfrm>
            <a:off x="10679898" y="4449004"/>
            <a:ext cx="12781375" cy="2893100"/>
          </a:xfrm>
          <a:prstGeom prst="rect">
            <a:avLst/>
          </a:prstGeom>
        </p:spPr>
        <p:txBody>
          <a:bodyPr vert="horz" wrap="square" lIns="91440" tIns="91440" rIns="91440" bIns="91440" rtlCol="0" anchor="b" anchorCtr="0">
            <a:spAutoFit/>
          </a:bodyPr>
          <a:lstStyle>
            <a:lvl1pPr>
              <a:defRPr>
                <a:solidFill>
                  <a:schemeClr val="tx2"/>
                </a:solidFill>
              </a:defRPr>
            </a:lvl1pPr>
          </a:lstStyle>
          <a:p>
            <a:r>
              <a:rPr lang="en-US" dirty="0"/>
              <a:t>Two-line</a:t>
            </a:r>
            <a:br>
              <a:rPr lang="en-US" dirty="0"/>
            </a:br>
            <a:r>
              <a:rPr lang="en-US" dirty="0"/>
              <a:t>Section Headline</a:t>
            </a:r>
          </a:p>
        </p:txBody>
      </p:sp>
      <p:sp>
        <p:nvSpPr>
          <p:cNvPr id="14" name="Text Placeholder 24">
            <a:extLst>
              <a:ext uri="{FF2B5EF4-FFF2-40B4-BE49-F238E27FC236}">
                <a16:creationId xmlns:a16="http://schemas.microsoft.com/office/drawing/2014/main" id="{907D6495-ABD1-CEE9-7021-6A5CD8B68BF7}"/>
              </a:ext>
            </a:extLst>
          </p:cNvPr>
          <p:cNvSpPr>
            <a:spLocks noGrp="1"/>
          </p:cNvSpPr>
          <p:nvPr>
            <p:ph type="body" sz="quarter" idx="10" hasCustomPrompt="1"/>
          </p:nvPr>
        </p:nvSpPr>
        <p:spPr>
          <a:xfrm>
            <a:off x="10679898" y="7834085"/>
            <a:ext cx="12781375" cy="750975"/>
          </a:xfrm>
        </p:spPr>
        <p:txBody>
          <a:bodyPr wrap="square">
            <a:spAutoFit/>
          </a:bodyPr>
          <a:lstStyle>
            <a:lvl1pPr marL="0" indent="0">
              <a:buNone/>
              <a:defRPr sz="3200" baseline="0">
                <a:solidFill>
                  <a:schemeClr val="tx1"/>
                </a:solidFill>
              </a:defRPr>
            </a:lvl1pPr>
          </a:lstStyle>
          <a:p>
            <a:pPr lvl="0"/>
            <a:r>
              <a:rPr lang="en-US" dirty="0"/>
              <a:t>Section </a:t>
            </a:r>
            <a:r>
              <a:rPr lang="en-US" dirty="0" err="1"/>
              <a:t>subheadline</a:t>
            </a:r>
            <a:endParaRPr lang="en-US" dirty="0"/>
          </a:p>
        </p:txBody>
      </p:sp>
      <p:sp>
        <p:nvSpPr>
          <p:cNvPr id="6" name="Slide Number Placeholder 3">
            <a:extLst>
              <a:ext uri="{FF2B5EF4-FFF2-40B4-BE49-F238E27FC236}">
                <a16:creationId xmlns:a16="http://schemas.microsoft.com/office/drawing/2014/main" id="{A8AE2353-C2E6-3E6F-5583-DF7C0A32667E}"/>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685938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8513" y="1850980"/>
            <a:ext cx="22170156" cy="1538883"/>
          </a:xfrm>
          <a:prstGeom prst="rect">
            <a:avLst/>
          </a:prstGeom>
        </p:spPr>
        <p:txBody>
          <a:bodyPr vert="horz" lIns="91440" tIns="91440" rIns="91440" bIns="91440" rtlCol="0" anchor="b" anchorCtr="0">
            <a:spAutoFit/>
          </a:bodyPr>
          <a:lstStyle/>
          <a:p>
            <a:r>
              <a:rPr lang="en-US" dirty="0"/>
              <a:t>Headline</a:t>
            </a:r>
          </a:p>
        </p:txBody>
      </p:sp>
      <p:sp>
        <p:nvSpPr>
          <p:cNvPr id="3" name="Text Placeholder 2"/>
          <p:cNvSpPr>
            <a:spLocks noGrp="1"/>
          </p:cNvSpPr>
          <p:nvPr>
            <p:ph type="body" idx="1"/>
          </p:nvPr>
        </p:nvSpPr>
        <p:spPr>
          <a:xfrm>
            <a:off x="1108511" y="4390382"/>
            <a:ext cx="22170156" cy="5198346"/>
          </a:xfrm>
          <a:prstGeom prst="rect">
            <a:avLst/>
          </a:prstGeom>
        </p:spPr>
        <p:txBody>
          <a:bodyPr vert="horz" lIns="91440" tIns="91440" rIns="9144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0"/>
            <a:r>
              <a:rPr lang="en-US" dirty="0"/>
              <a:t>Click to edit Master text styles</a:t>
            </a:r>
          </a:p>
          <a:p>
            <a:pPr lvl="0"/>
            <a:r>
              <a:rPr lang="en-US" dirty="0"/>
              <a:t>Click to edit Master text styles</a:t>
            </a:r>
          </a:p>
          <a:p>
            <a:pPr lvl="0"/>
            <a:r>
              <a:rPr lang="en-US" dirty="0"/>
              <a:t>Click to edit Master text styles</a:t>
            </a:r>
          </a:p>
        </p:txBody>
      </p:sp>
    </p:spTree>
    <p:extLst>
      <p:ext uri="{BB962C8B-B14F-4D97-AF65-F5344CB8AC3E}">
        <p14:creationId xmlns:p14="http://schemas.microsoft.com/office/powerpoint/2010/main" val="3965733437"/>
      </p:ext>
    </p:extLst>
  </p:cSld>
  <p:clrMap bg1="lt1" tx1="dk1" bg2="lt2" tx2="dk2" accent1="accent1" accent2="accent2" accent3="accent3" accent4="accent4" accent5="accent5" accent6="accent6" hlink="hlink" folHlink="folHlink"/>
  <p:sldLayoutIdLst>
    <p:sldLayoutId id="2147483674" r:id="rId1"/>
    <p:sldLayoutId id="2147483693" r:id="rId2"/>
    <p:sldLayoutId id="2147483665" r:id="rId3"/>
    <p:sldLayoutId id="2147483678" r:id="rId4"/>
    <p:sldLayoutId id="2147483690" r:id="rId5"/>
    <p:sldLayoutId id="2147483689" r:id="rId6"/>
    <p:sldLayoutId id="2147483679" r:id="rId7"/>
    <p:sldLayoutId id="2147483649" r:id="rId8"/>
    <p:sldLayoutId id="2147483666" r:id="rId9"/>
    <p:sldLayoutId id="2147483694" r:id="rId10"/>
    <p:sldLayoutId id="2147483695" r:id="rId11"/>
    <p:sldLayoutId id="2147483683" r:id="rId12"/>
    <p:sldLayoutId id="2147483698" r:id="rId13"/>
    <p:sldLayoutId id="2147483670" r:id="rId14"/>
    <p:sldLayoutId id="2147483668" r:id="rId15"/>
    <p:sldLayoutId id="2147483697" r:id="rId16"/>
    <p:sldLayoutId id="2147483696" r:id="rId17"/>
    <p:sldLayoutId id="2147483687" r:id="rId18"/>
    <p:sldLayoutId id="2147483688" r:id="rId19"/>
    <p:sldLayoutId id="2147483700" r:id="rId20"/>
    <p:sldLayoutId id="2147483669" r:id="rId21"/>
    <p:sldLayoutId id="2147483650" r:id="rId22"/>
    <p:sldLayoutId id="2147483686" r:id="rId23"/>
    <p:sldLayoutId id="2147483661" r:id="rId24"/>
    <p:sldLayoutId id="2147483680" r:id="rId25"/>
    <p:sldLayoutId id="2147483691" r:id="rId26"/>
    <p:sldLayoutId id="2147483681" r:id="rId27"/>
    <p:sldLayoutId id="2147483682" r:id="rId28"/>
    <p:sldLayoutId id="2147483677" r:id="rId29"/>
    <p:sldLayoutId id="2147483699" r:id="rId30"/>
    <p:sldLayoutId id="2147483692" r:id="rId31"/>
    <p:sldLayoutId id="2147483701" r:id="rId32"/>
    <p:sldLayoutId id="2147483702" r:id="rId33"/>
    <p:sldLayoutId id="2147483703" r:id="rId34"/>
    <p:sldLayoutId id="2147483672" r:id="rId35"/>
    <p:sldLayoutId id="2147483704" r:id="rId36"/>
    <p:sldLayoutId id="2147483705" r:id="rId37"/>
    <p:sldLayoutId id="2147483708" r:id="rId38"/>
    <p:sldLayoutId id="2147483706" r:id="rId39"/>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ftr="0" dt="0"/>
  <p:txStyles>
    <p:titleStyle>
      <a:lvl1pPr algn="l" defTabSz="1234609" rtl="0" eaLnBrk="1" latinLnBrk="0" hangingPunct="1">
        <a:spcBef>
          <a:spcPct val="0"/>
        </a:spcBef>
        <a:buNone/>
        <a:defRPr sz="8800" kern="1200">
          <a:solidFill>
            <a:schemeClr val="tx2"/>
          </a:solidFill>
          <a:latin typeface="Poppins" pitchFamily="2" charset="77"/>
          <a:ea typeface="Poppins" pitchFamily="2" charset="77"/>
          <a:cs typeface="Poppins" pitchFamily="2" charset="77"/>
        </a:defRPr>
      </a:lvl1pPr>
    </p:titleStyle>
    <p:bodyStyle>
      <a:lvl1pPr marL="925959" indent="-925959" algn="l" defTabSz="1234609" rtl="0" eaLnBrk="1" latinLnBrk="0" hangingPunct="1">
        <a:lnSpc>
          <a:spcPct val="120000"/>
        </a:lnSpc>
        <a:spcBef>
          <a:spcPts val="1059"/>
        </a:spcBef>
        <a:spcAft>
          <a:spcPts val="1059"/>
        </a:spcAft>
        <a:buFont typeface="Arial"/>
        <a:buChar char="•"/>
        <a:defRPr sz="3000" b="0" kern="1200">
          <a:solidFill>
            <a:schemeClr val="tx1"/>
          </a:solidFill>
          <a:latin typeface="Poppins" pitchFamily="2" charset="77"/>
          <a:ea typeface="Poppins" pitchFamily="2" charset="77"/>
          <a:cs typeface="Poppins" pitchFamily="2" charset="77"/>
        </a:defRPr>
      </a:lvl1pPr>
      <a:lvl2pPr marL="2006243" indent="-77163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2pPr>
      <a:lvl3pPr marL="308653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3pPr>
      <a:lvl4pPr marL="432114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34609" rtl="0" eaLnBrk="1" latinLnBrk="0" hangingPunct="1">
        <a:defRPr sz="4848" kern="1200">
          <a:solidFill>
            <a:schemeClr val="tx1"/>
          </a:solidFill>
          <a:latin typeface="+mn-lt"/>
          <a:ea typeface="+mn-ea"/>
          <a:cs typeface="+mn-cs"/>
        </a:defRPr>
      </a:lvl1pPr>
      <a:lvl2pPr marL="1234609" algn="l" defTabSz="1234609" rtl="0" eaLnBrk="1" latinLnBrk="0" hangingPunct="1">
        <a:defRPr sz="4848" kern="1200">
          <a:solidFill>
            <a:schemeClr val="tx1"/>
          </a:solidFill>
          <a:latin typeface="+mn-lt"/>
          <a:ea typeface="+mn-ea"/>
          <a:cs typeface="+mn-cs"/>
        </a:defRPr>
      </a:lvl2pPr>
      <a:lvl3pPr marL="2469225" algn="l" defTabSz="1234609" rtl="0" eaLnBrk="1" latinLnBrk="0" hangingPunct="1">
        <a:defRPr sz="4848" kern="1200">
          <a:solidFill>
            <a:schemeClr val="tx1"/>
          </a:solidFill>
          <a:latin typeface="+mn-lt"/>
          <a:ea typeface="+mn-ea"/>
          <a:cs typeface="+mn-cs"/>
        </a:defRPr>
      </a:lvl3pPr>
      <a:lvl4pPr marL="3703835" algn="l" defTabSz="1234609" rtl="0" eaLnBrk="1" latinLnBrk="0" hangingPunct="1">
        <a:defRPr sz="4848" kern="1200">
          <a:solidFill>
            <a:schemeClr val="tx1"/>
          </a:solidFill>
          <a:latin typeface="+mn-lt"/>
          <a:ea typeface="+mn-ea"/>
          <a:cs typeface="+mn-cs"/>
        </a:defRPr>
      </a:lvl4pPr>
      <a:lvl5pPr marL="4938451" algn="l" defTabSz="1234609" rtl="0" eaLnBrk="1" latinLnBrk="0" hangingPunct="1">
        <a:defRPr sz="4848" kern="1200">
          <a:solidFill>
            <a:schemeClr val="tx1"/>
          </a:solidFill>
          <a:latin typeface="+mn-lt"/>
          <a:ea typeface="+mn-ea"/>
          <a:cs typeface="+mn-cs"/>
        </a:defRPr>
      </a:lvl5pPr>
      <a:lvl6pPr marL="6173062" algn="l" defTabSz="1234609" rtl="0" eaLnBrk="1" latinLnBrk="0" hangingPunct="1">
        <a:defRPr sz="4848" kern="1200">
          <a:solidFill>
            <a:schemeClr val="tx1"/>
          </a:solidFill>
          <a:latin typeface="+mn-lt"/>
          <a:ea typeface="+mn-ea"/>
          <a:cs typeface="+mn-cs"/>
        </a:defRPr>
      </a:lvl6pPr>
      <a:lvl7pPr marL="7407672" algn="l" defTabSz="1234609" rtl="0" eaLnBrk="1" latinLnBrk="0" hangingPunct="1">
        <a:defRPr sz="4848" kern="1200">
          <a:solidFill>
            <a:schemeClr val="tx1"/>
          </a:solidFill>
          <a:latin typeface="+mn-lt"/>
          <a:ea typeface="+mn-ea"/>
          <a:cs typeface="+mn-cs"/>
        </a:defRPr>
      </a:lvl7pPr>
      <a:lvl8pPr marL="8642286" algn="l" defTabSz="1234609" rtl="0" eaLnBrk="1" latinLnBrk="0" hangingPunct="1">
        <a:defRPr sz="4848" kern="1200">
          <a:solidFill>
            <a:schemeClr val="tx1"/>
          </a:solidFill>
          <a:latin typeface="+mn-lt"/>
          <a:ea typeface="+mn-ea"/>
          <a:cs typeface="+mn-cs"/>
        </a:defRPr>
      </a:lvl8pPr>
      <a:lvl9pPr marL="9876895" algn="l" defTabSz="1234609" rtl="0" eaLnBrk="1" latinLnBrk="0" hangingPunct="1">
        <a:defRPr sz="48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636EB7F-9BD1-C7D8-AAF4-83B1412685E2}"/>
              </a:ext>
            </a:extLst>
          </p:cNvPr>
          <p:cNvSpPr>
            <a:spLocks noGrp="1"/>
          </p:cNvSpPr>
          <p:nvPr>
            <p:ph type="title"/>
          </p:nvPr>
        </p:nvSpPr>
        <p:spPr>
          <a:xfrm>
            <a:off x="9995338" y="6787311"/>
            <a:ext cx="11950262" cy="1815882"/>
          </a:xfrm>
        </p:spPr>
        <p:txBody>
          <a:bodyPr/>
          <a:lstStyle/>
          <a:p>
            <a:r>
              <a:rPr lang="en-US" dirty="0"/>
              <a:t>Lecture 11</a:t>
            </a:r>
          </a:p>
        </p:txBody>
      </p:sp>
      <p:sp>
        <p:nvSpPr>
          <p:cNvPr id="11" name="Text Placeholder 10">
            <a:extLst>
              <a:ext uri="{FF2B5EF4-FFF2-40B4-BE49-F238E27FC236}">
                <a16:creationId xmlns:a16="http://schemas.microsoft.com/office/drawing/2014/main" id="{73DCC068-BF04-C61E-9A38-7A550F592766}"/>
              </a:ext>
            </a:extLst>
          </p:cNvPr>
          <p:cNvSpPr>
            <a:spLocks noGrp="1"/>
          </p:cNvSpPr>
          <p:nvPr>
            <p:ph type="body" sz="quarter" idx="12"/>
          </p:nvPr>
        </p:nvSpPr>
        <p:spPr>
          <a:xfrm>
            <a:off x="9995339" y="9475255"/>
            <a:ext cx="11950262" cy="1615827"/>
          </a:xfrm>
        </p:spPr>
        <p:txBody>
          <a:bodyPr/>
          <a:lstStyle/>
          <a:p>
            <a:r>
              <a:rPr lang="en-US" dirty="0"/>
              <a:t>Dr. Lauren Chenarides</a:t>
            </a:r>
          </a:p>
          <a:p>
            <a:r>
              <a:rPr lang="en-US" dirty="0"/>
              <a:t>November 6, 2025</a:t>
            </a:r>
          </a:p>
        </p:txBody>
      </p:sp>
    </p:spTree>
    <p:extLst>
      <p:ext uri="{BB962C8B-B14F-4D97-AF65-F5344CB8AC3E}">
        <p14:creationId xmlns:p14="http://schemas.microsoft.com/office/powerpoint/2010/main" val="727891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CA833-50F6-3BF4-ACED-BFD6646D69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F50433-25CB-59E9-8DE7-928066BBC31A}"/>
              </a:ext>
            </a:extLst>
          </p:cNvPr>
          <p:cNvSpPr>
            <a:spLocks noGrp="1"/>
          </p:cNvSpPr>
          <p:nvPr>
            <p:ph type="title"/>
          </p:nvPr>
        </p:nvSpPr>
        <p:spPr/>
        <p:txBody>
          <a:bodyPr/>
          <a:lstStyle/>
          <a:p>
            <a:r>
              <a:rPr lang="en-US" dirty="0"/>
              <a:t>A Venture’s Typical Life Cycle</a:t>
            </a:r>
          </a:p>
        </p:txBody>
      </p:sp>
      <p:sp>
        <p:nvSpPr>
          <p:cNvPr id="3" name="Content Placeholder 2">
            <a:extLst>
              <a:ext uri="{FF2B5EF4-FFF2-40B4-BE49-F238E27FC236}">
                <a16:creationId xmlns:a16="http://schemas.microsoft.com/office/drawing/2014/main" id="{7445D50B-982A-0E55-E1B3-AB1F5BF82235}"/>
              </a:ext>
            </a:extLst>
          </p:cNvPr>
          <p:cNvSpPr>
            <a:spLocks noGrp="1"/>
          </p:cNvSpPr>
          <p:nvPr>
            <p:ph idx="1"/>
          </p:nvPr>
        </p:nvSpPr>
        <p:spPr>
          <a:xfrm>
            <a:off x="953811" y="3163824"/>
            <a:ext cx="11239776" cy="6894195"/>
          </a:xfrm>
        </p:spPr>
        <p:txBody>
          <a:bodyPr/>
          <a:lstStyle/>
          <a:p>
            <a:pPr marL="0" indent="0">
              <a:buNone/>
            </a:pPr>
            <a:r>
              <a:rPr lang="en-US" dirty="0"/>
              <a:t>Once a venture achieves traction, it enters the </a:t>
            </a:r>
            <a:r>
              <a:rPr lang="en-US" b="1" dirty="0"/>
              <a:t>Venture Growth</a:t>
            </a:r>
            <a:r>
              <a:rPr lang="en-US" dirty="0"/>
              <a:t> stage. </a:t>
            </a:r>
          </a:p>
          <a:p>
            <a:r>
              <a:rPr lang="en-US" dirty="0"/>
              <a:t>Revenues start to rise rapidly. </a:t>
            </a:r>
          </a:p>
          <a:p>
            <a:r>
              <a:rPr lang="en-US" dirty="0"/>
              <a:t>Some ventures fail here because they grow faster than their systems, capital, or market can support.</a:t>
            </a:r>
          </a:p>
        </p:txBody>
      </p:sp>
      <p:sp>
        <p:nvSpPr>
          <p:cNvPr id="4" name="Slide Number Placeholder 3">
            <a:extLst>
              <a:ext uri="{FF2B5EF4-FFF2-40B4-BE49-F238E27FC236}">
                <a16:creationId xmlns:a16="http://schemas.microsoft.com/office/drawing/2014/main" id="{EE736AE4-F924-8E41-71E8-EA34C293A3E6}"/>
              </a:ext>
            </a:extLst>
          </p:cNvPr>
          <p:cNvSpPr>
            <a:spLocks noGrp="1"/>
          </p:cNvSpPr>
          <p:nvPr>
            <p:ph type="sldNum" sz="quarter" idx="4"/>
          </p:nvPr>
        </p:nvSpPr>
        <p:spPr/>
        <p:txBody>
          <a:bodyPr/>
          <a:lstStyle/>
          <a:p>
            <a:fld id="{5D421B75-32F1-3341-9ED0-64265A793BE3}" type="slidenum">
              <a:rPr lang="en-US" smtClean="0"/>
              <a:pPr/>
              <a:t>10</a:t>
            </a:fld>
            <a:endParaRPr lang="en-US" dirty="0"/>
          </a:p>
        </p:txBody>
      </p:sp>
      <p:pic>
        <p:nvPicPr>
          <p:cNvPr id="6" name="Content Placeholder 4" descr="A graph depicts a venture’s typical life cycle. The vertical axis is labeled, Profit, Productivity, and Revenues. The horizontal axis labeled, Stages (Number of Years), ranges from left to right as follows: New-Venture Development, Start-Up Activities, Venture Growth, Business Stabilization, and Innovation or Decline. The line on the graph gradually increases till it reaches venture growth, where failure is shown as an arrow emerging from the main line and curving down. The line peaks at business stabilization and splits into two arrows at the end, near innovation or decline. One arrow leads up and the other leads down.">
            <a:extLst>
              <a:ext uri="{FF2B5EF4-FFF2-40B4-BE49-F238E27FC236}">
                <a16:creationId xmlns:a16="http://schemas.microsoft.com/office/drawing/2014/main" id="{05235BC2-F49D-F871-943A-9F5ACB88889D}"/>
              </a:ext>
            </a:extLst>
          </p:cNvPr>
          <p:cNvPicPr>
            <a:picLocks noChangeAspect="1"/>
          </p:cNvPicPr>
          <p:nvPr/>
        </p:nvPicPr>
        <p:blipFill>
          <a:blip r:embed="rId2"/>
          <a:stretch>
            <a:fillRect/>
          </a:stretch>
        </p:blipFill>
        <p:spPr>
          <a:xfrm>
            <a:off x="13506956" y="3800248"/>
            <a:ext cx="10880219" cy="71406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413A61D5-6E8F-FDFF-E657-08E29742D6DC}"/>
              </a:ext>
            </a:extLst>
          </p:cNvPr>
          <p:cNvSpPr/>
          <p:nvPr/>
        </p:nvSpPr>
        <p:spPr>
          <a:xfrm>
            <a:off x="17786555" y="5722374"/>
            <a:ext cx="2831690" cy="5218479"/>
          </a:xfrm>
          <a:prstGeom prst="rect">
            <a:avLst/>
          </a:prstGeom>
          <a:noFill/>
          <a:ln w="762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816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131F7-DBED-4531-2A18-73BB5687E6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D00A22-6707-10D6-43F2-7A87163F9929}"/>
              </a:ext>
            </a:extLst>
          </p:cNvPr>
          <p:cNvSpPr>
            <a:spLocks noGrp="1"/>
          </p:cNvSpPr>
          <p:nvPr>
            <p:ph type="title"/>
          </p:nvPr>
        </p:nvSpPr>
        <p:spPr/>
        <p:txBody>
          <a:bodyPr/>
          <a:lstStyle/>
          <a:p>
            <a:r>
              <a:rPr lang="en-US" dirty="0"/>
              <a:t>A Venture’s Typical Life Cycle</a:t>
            </a:r>
          </a:p>
        </p:txBody>
      </p:sp>
      <p:sp>
        <p:nvSpPr>
          <p:cNvPr id="3" name="Content Placeholder 2">
            <a:extLst>
              <a:ext uri="{FF2B5EF4-FFF2-40B4-BE49-F238E27FC236}">
                <a16:creationId xmlns:a16="http://schemas.microsoft.com/office/drawing/2014/main" id="{534F26DD-332C-A688-EAEB-93216FD79247}"/>
              </a:ext>
            </a:extLst>
          </p:cNvPr>
          <p:cNvSpPr>
            <a:spLocks noGrp="1"/>
          </p:cNvSpPr>
          <p:nvPr>
            <p:ph idx="1"/>
          </p:nvPr>
        </p:nvSpPr>
        <p:spPr>
          <a:xfrm>
            <a:off x="953811" y="3163824"/>
            <a:ext cx="11239776" cy="6894195"/>
          </a:xfrm>
        </p:spPr>
        <p:txBody>
          <a:bodyPr/>
          <a:lstStyle/>
          <a:p>
            <a:pPr marL="0" indent="0">
              <a:buNone/>
            </a:pPr>
            <a:r>
              <a:rPr lang="en-US" dirty="0"/>
              <a:t>Those that manage growth effectively move into </a:t>
            </a:r>
            <a:r>
              <a:rPr lang="en-US" b="1" dirty="0"/>
              <a:t>Business Stabilization.</a:t>
            </a:r>
          </a:p>
          <a:p>
            <a:r>
              <a:rPr lang="en-US" dirty="0"/>
              <a:t>Systems, operations, and strategy become more formalized </a:t>
            </a:r>
          </a:p>
          <a:p>
            <a:r>
              <a:rPr lang="en-US" dirty="0"/>
              <a:t>Strategic planning and scaling decisions matter most here.</a:t>
            </a:r>
          </a:p>
        </p:txBody>
      </p:sp>
      <p:sp>
        <p:nvSpPr>
          <p:cNvPr id="4" name="Slide Number Placeholder 3">
            <a:extLst>
              <a:ext uri="{FF2B5EF4-FFF2-40B4-BE49-F238E27FC236}">
                <a16:creationId xmlns:a16="http://schemas.microsoft.com/office/drawing/2014/main" id="{2631FFDA-F7EF-0EF8-EC80-8B69F9E7F452}"/>
              </a:ext>
            </a:extLst>
          </p:cNvPr>
          <p:cNvSpPr>
            <a:spLocks noGrp="1"/>
          </p:cNvSpPr>
          <p:nvPr>
            <p:ph type="sldNum" sz="quarter" idx="4"/>
          </p:nvPr>
        </p:nvSpPr>
        <p:spPr/>
        <p:txBody>
          <a:bodyPr/>
          <a:lstStyle/>
          <a:p>
            <a:fld id="{5D421B75-32F1-3341-9ED0-64265A793BE3}" type="slidenum">
              <a:rPr lang="en-US" smtClean="0"/>
              <a:pPr/>
              <a:t>11</a:t>
            </a:fld>
            <a:endParaRPr lang="en-US" dirty="0"/>
          </a:p>
        </p:txBody>
      </p:sp>
      <p:pic>
        <p:nvPicPr>
          <p:cNvPr id="6" name="Content Placeholder 4" descr="A graph depicts a venture’s typical life cycle. The vertical axis is labeled, Profit, Productivity, and Revenues. The horizontal axis labeled, Stages (Number of Years), ranges from left to right as follows: New-Venture Development, Start-Up Activities, Venture Growth, Business Stabilization, and Innovation or Decline. The line on the graph gradually increases till it reaches venture growth, where failure is shown as an arrow emerging from the main line and curving down. The line peaks at business stabilization and splits into two arrows at the end, near innovation or decline. One arrow leads up and the other leads down.">
            <a:extLst>
              <a:ext uri="{FF2B5EF4-FFF2-40B4-BE49-F238E27FC236}">
                <a16:creationId xmlns:a16="http://schemas.microsoft.com/office/drawing/2014/main" id="{D3B9D5B1-7E0E-170C-DBB5-9D9DA01E0532}"/>
              </a:ext>
            </a:extLst>
          </p:cNvPr>
          <p:cNvPicPr>
            <a:picLocks noChangeAspect="1"/>
          </p:cNvPicPr>
          <p:nvPr/>
        </p:nvPicPr>
        <p:blipFill>
          <a:blip r:embed="rId2"/>
          <a:stretch>
            <a:fillRect/>
          </a:stretch>
        </p:blipFill>
        <p:spPr>
          <a:xfrm>
            <a:off x="13506956" y="3800248"/>
            <a:ext cx="10880219" cy="71406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EE5FB572-7DBE-1BF7-CE7A-4C05C34B0D9E}"/>
              </a:ext>
            </a:extLst>
          </p:cNvPr>
          <p:cNvSpPr/>
          <p:nvPr/>
        </p:nvSpPr>
        <p:spPr>
          <a:xfrm>
            <a:off x="19998813" y="4660490"/>
            <a:ext cx="2831690" cy="6280363"/>
          </a:xfrm>
          <a:prstGeom prst="rect">
            <a:avLst/>
          </a:prstGeom>
          <a:noFill/>
          <a:ln w="762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5123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8F53F-D3D5-0563-CF73-A62BA02A35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613F80-03E0-7CDC-0FF1-0C836C7369A3}"/>
              </a:ext>
            </a:extLst>
          </p:cNvPr>
          <p:cNvSpPr>
            <a:spLocks noGrp="1"/>
          </p:cNvSpPr>
          <p:nvPr>
            <p:ph type="title"/>
          </p:nvPr>
        </p:nvSpPr>
        <p:spPr/>
        <p:txBody>
          <a:bodyPr/>
          <a:lstStyle/>
          <a:p>
            <a:r>
              <a:rPr lang="en-US" dirty="0"/>
              <a:t>A Venture’s Typical Life Cycle</a:t>
            </a:r>
          </a:p>
        </p:txBody>
      </p:sp>
      <p:sp>
        <p:nvSpPr>
          <p:cNvPr id="3" name="Content Placeholder 2">
            <a:extLst>
              <a:ext uri="{FF2B5EF4-FFF2-40B4-BE49-F238E27FC236}">
                <a16:creationId xmlns:a16="http://schemas.microsoft.com/office/drawing/2014/main" id="{DD56A709-ACE9-1521-CF8B-A07A6929B1C4}"/>
              </a:ext>
            </a:extLst>
          </p:cNvPr>
          <p:cNvSpPr>
            <a:spLocks noGrp="1"/>
          </p:cNvSpPr>
          <p:nvPr>
            <p:ph idx="1"/>
          </p:nvPr>
        </p:nvSpPr>
        <p:spPr>
          <a:xfrm>
            <a:off x="953811" y="3163824"/>
            <a:ext cx="11239776" cy="3385542"/>
          </a:xfrm>
        </p:spPr>
        <p:txBody>
          <a:bodyPr/>
          <a:lstStyle/>
          <a:p>
            <a:pPr marL="0" indent="0">
              <a:buNone/>
            </a:pPr>
            <a:r>
              <a:rPr lang="en-US" dirty="0"/>
              <a:t>From there, ventures must continue to </a:t>
            </a:r>
            <a:r>
              <a:rPr lang="en-US" b="1" dirty="0"/>
              <a:t>innovate</a:t>
            </a:r>
            <a:r>
              <a:rPr lang="en-US" dirty="0"/>
              <a:t> to sustain performance, or risk </a:t>
            </a:r>
            <a:r>
              <a:rPr lang="en-US" b="1" dirty="0"/>
              <a:t>decline</a:t>
            </a:r>
            <a:r>
              <a:rPr lang="en-US" dirty="0"/>
              <a:t> as markets shift.</a:t>
            </a:r>
          </a:p>
        </p:txBody>
      </p:sp>
      <p:sp>
        <p:nvSpPr>
          <p:cNvPr id="4" name="Slide Number Placeholder 3">
            <a:extLst>
              <a:ext uri="{FF2B5EF4-FFF2-40B4-BE49-F238E27FC236}">
                <a16:creationId xmlns:a16="http://schemas.microsoft.com/office/drawing/2014/main" id="{247A28E5-EFAC-6DFB-2705-523C86540C43}"/>
              </a:ext>
            </a:extLst>
          </p:cNvPr>
          <p:cNvSpPr>
            <a:spLocks noGrp="1"/>
          </p:cNvSpPr>
          <p:nvPr>
            <p:ph type="sldNum" sz="quarter" idx="4"/>
          </p:nvPr>
        </p:nvSpPr>
        <p:spPr/>
        <p:txBody>
          <a:bodyPr/>
          <a:lstStyle/>
          <a:p>
            <a:fld id="{5D421B75-32F1-3341-9ED0-64265A793BE3}" type="slidenum">
              <a:rPr lang="en-US" smtClean="0"/>
              <a:pPr/>
              <a:t>12</a:t>
            </a:fld>
            <a:endParaRPr lang="en-US" dirty="0"/>
          </a:p>
        </p:txBody>
      </p:sp>
      <p:pic>
        <p:nvPicPr>
          <p:cNvPr id="6" name="Content Placeholder 4" descr="A graph depicts a venture’s typical life cycle. The vertical axis is labeled, Profit, Productivity, and Revenues. The horizontal axis labeled, Stages (Number of Years), ranges from left to right as follows: New-Venture Development, Start-Up Activities, Venture Growth, Business Stabilization, and Innovation or Decline. The line on the graph gradually increases till it reaches venture growth, where failure is shown as an arrow emerging from the main line and curving down. The line peaks at business stabilization and splits into two arrows at the end, near innovation or decline. One arrow leads up and the other leads down.">
            <a:extLst>
              <a:ext uri="{FF2B5EF4-FFF2-40B4-BE49-F238E27FC236}">
                <a16:creationId xmlns:a16="http://schemas.microsoft.com/office/drawing/2014/main" id="{EBD35C3F-5D7D-ED19-98F7-5815BF4F1592}"/>
              </a:ext>
            </a:extLst>
          </p:cNvPr>
          <p:cNvPicPr>
            <a:picLocks noChangeAspect="1"/>
          </p:cNvPicPr>
          <p:nvPr/>
        </p:nvPicPr>
        <p:blipFill>
          <a:blip r:embed="rId2"/>
          <a:stretch>
            <a:fillRect/>
          </a:stretch>
        </p:blipFill>
        <p:spPr>
          <a:xfrm>
            <a:off x="13506956" y="3800248"/>
            <a:ext cx="10880219" cy="71406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611CAC62-7A9E-4127-427E-913FAC149203}"/>
              </a:ext>
            </a:extLst>
          </p:cNvPr>
          <p:cNvSpPr/>
          <p:nvPr/>
        </p:nvSpPr>
        <p:spPr>
          <a:xfrm>
            <a:off x="21680128" y="4660490"/>
            <a:ext cx="2831690" cy="6280363"/>
          </a:xfrm>
          <a:prstGeom prst="rect">
            <a:avLst/>
          </a:prstGeom>
          <a:noFill/>
          <a:ln w="762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9145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78801-FC89-365B-2E1C-96507BF09C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0F0FA-C40A-64AC-B766-A82096026AB7}"/>
              </a:ext>
            </a:extLst>
          </p:cNvPr>
          <p:cNvSpPr>
            <a:spLocks noGrp="1"/>
          </p:cNvSpPr>
          <p:nvPr>
            <p:ph type="title"/>
          </p:nvPr>
        </p:nvSpPr>
        <p:spPr>
          <a:xfrm>
            <a:off x="1680667" y="5210924"/>
            <a:ext cx="15371706" cy="1814343"/>
          </a:xfrm>
        </p:spPr>
        <p:txBody>
          <a:bodyPr anchor="b">
            <a:normAutofit fontScale="90000"/>
          </a:bodyPr>
          <a:lstStyle/>
          <a:p>
            <a:r>
              <a:rPr lang="en-US" dirty="0"/>
              <a:t>Part 1:</a:t>
            </a:r>
            <a:br>
              <a:rPr lang="en-US" dirty="0"/>
            </a:br>
            <a:r>
              <a:rPr lang="en-US" dirty="0"/>
              <a:t>Growth Phase</a:t>
            </a:r>
          </a:p>
        </p:txBody>
      </p:sp>
      <p:sp>
        <p:nvSpPr>
          <p:cNvPr id="4" name="Text Placeholder 3">
            <a:extLst>
              <a:ext uri="{FF2B5EF4-FFF2-40B4-BE49-F238E27FC236}">
                <a16:creationId xmlns:a16="http://schemas.microsoft.com/office/drawing/2014/main" id="{BCA9F224-E250-3643-6C16-1721D0F37C85}"/>
              </a:ext>
            </a:extLst>
          </p:cNvPr>
          <p:cNvSpPr>
            <a:spLocks noGrp="1"/>
          </p:cNvSpPr>
          <p:nvPr>
            <p:ph type="body" sz="quarter" idx="14"/>
          </p:nvPr>
        </p:nvSpPr>
        <p:spPr>
          <a:xfrm>
            <a:off x="1680677" y="7904428"/>
            <a:ext cx="15373945" cy="1594347"/>
          </a:xfrm>
        </p:spPr>
        <p:txBody>
          <a:bodyPr wrap="square">
            <a:normAutofit/>
          </a:bodyPr>
          <a:lstStyle/>
          <a:p>
            <a:endParaRPr lang="en-US" dirty="0"/>
          </a:p>
        </p:txBody>
      </p:sp>
    </p:spTree>
    <p:extLst>
      <p:ext uri="{BB962C8B-B14F-4D97-AF65-F5344CB8AC3E}">
        <p14:creationId xmlns:p14="http://schemas.microsoft.com/office/powerpoint/2010/main" val="10797321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1379C-728A-C2A7-5894-086FD6846B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134A25-42DB-2A9C-2E69-DADB7DB0EF38}"/>
              </a:ext>
            </a:extLst>
          </p:cNvPr>
          <p:cNvSpPr>
            <a:spLocks noGrp="1"/>
          </p:cNvSpPr>
          <p:nvPr>
            <p:ph type="title" idx="4294967295"/>
          </p:nvPr>
        </p:nvSpPr>
        <p:spPr>
          <a:xfrm>
            <a:off x="1269387" y="838259"/>
            <a:ext cx="22171025" cy="1538883"/>
          </a:xfrm>
        </p:spPr>
        <p:txBody>
          <a:bodyPr/>
          <a:lstStyle/>
          <a:p>
            <a:r>
              <a:rPr lang="en-US" dirty="0"/>
              <a:t>Phases of Venture Growth</a:t>
            </a:r>
          </a:p>
        </p:txBody>
      </p:sp>
      <p:sp>
        <p:nvSpPr>
          <p:cNvPr id="4" name="Slide Number Placeholder 3">
            <a:extLst>
              <a:ext uri="{FF2B5EF4-FFF2-40B4-BE49-F238E27FC236}">
                <a16:creationId xmlns:a16="http://schemas.microsoft.com/office/drawing/2014/main" id="{6C3E6FDF-4E99-2827-0054-5AED6B223124}"/>
              </a:ext>
            </a:extLst>
          </p:cNvPr>
          <p:cNvSpPr>
            <a:spLocks noGrp="1"/>
          </p:cNvSpPr>
          <p:nvPr>
            <p:ph type="sldNum" sz="quarter" idx="4"/>
          </p:nvPr>
        </p:nvSpPr>
        <p:spPr/>
        <p:txBody>
          <a:bodyPr/>
          <a:lstStyle/>
          <a:p>
            <a:fld id="{5D421B75-32F1-3341-9ED0-64265A793BE3}" type="slidenum">
              <a:rPr lang="en-US" smtClean="0"/>
              <a:pPr/>
              <a:t>14</a:t>
            </a:fld>
            <a:endParaRPr lang="en-US" dirty="0"/>
          </a:p>
        </p:txBody>
      </p:sp>
      <p:graphicFrame>
        <p:nvGraphicFramePr>
          <p:cNvPr id="5" name="Diagram 4">
            <a:extLst>
              <a:ext uri="{FF2B5EF4-FFF2-40B4-BE49-F238E27FC236}">
                <a16:creationId xmlns:a16="http://schemas.microsoft.com/office/drawing/2014/main" id="{B88D9892-B20A-B2E2-A864-92B8A3EFF840}"/>
              </a:ext>
            </a:extLst>
          </p:cNvPr>
          <p:cNvGraphicFramePr/>
          <p:nvPr>
            <p:extLst>
              <p:ext uri="{D42A27DB-BD31-4B8C-83A1-F6EECF244321}">
                <p14:modId xmlns:p14="http://schemas.microsoft.com/office/powerpoint/2010/main" val="823718310"/>
              </p:ext>
            </p:extLst>
          </p:nvPr>
        </p:nvGraphicFramePr>
        <p:xfrm>
          <a:off x="1389604" y="2377142"/>
          <a:ext cx="21930589" cy="9900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192706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DBF56-1560-025F-8FF2-0E857CB1E019}"/>
              </a:ext>
            </a:extLst>
          </p:cNvPr>
          <p:cNvSpPr>
            <a:spLocks noGrp="1"/>
          </p:cNvSpPr>
          <p:nvPr>
            <p:ph type="title"/>
          </p:nvPr>
        </p:nvSpPr>
        <p:spPr>
          <a:xfrm>
            <a:off x="953811" y="557982"/>
            <a:ext cx="22486758" cy="2646878"/>
          </a:xfrm>
        </p:spPr>
        <p:txBody>
          <a:bodyPr/>
          <a:lstStyle/>
          <a:p>
            <a:r>
              <a:rPr lang="en-US" sz="8000" dirty="0"/>
              <a:t>Recall: “Fit” </a:t>
            </a:r>
            <a:r>
              <a:rPr lang="en-US" sz="8000" dirty="0">
                <a:sym typeface="Wingdings" panose="05000000000000000000" pitchFamily="2" charset="2"/>
              </a:rPr>
              <a:t>is what happens when the v</a:t>
            </a:r>
            <a:r>
              <a:rPr lang="en-US" sz="8000" dirty="0"/>
              <a:t>alue map aligns with the customer profile</a:t>
            </a:r>
          </a:p>
        </p:txBody>
      </p:sp>
      <p:sp>
        <p:nvSpPr>
          <p:cNvPr id="3" name="Content Placeholder 2">
            <a:extLst>
              <a:ext uri="{FF2B5EF4-FFF2-40B4-BE49-F238E27FC236}">
                <a16:creationId xmlns:a16="http://schemas.microsoft.com/office/drawing/2014/main" id="{7AA2433F-3CED-7879-7270-31956FAF2BEE}"/>
              </a:ext>
            </a:extLst>
          </p:cNvPr>
          <p:cNvSpPr>
            <a:spLocks noGrp="1"/>
          </p:cNvSpPr>
          <p:nvPr>
            <p:ph idx="1"/>
          </p:nvPr>
        </p:nvSpPr>
        <p:spPr>
          <a:xfrm>
            <a:off x="953811" y="3163824"/>
            <a:ext cx="22486758" cy="7940635"/>
          </a:xfrm>
        </p:spPr>
        <p:txBody>
          <a:bodyPr/>
          <a:lstStyle/>
          <a:p>
            <a:pPr>
              <a:spcBef>
                <a:spcPts val="0"/>
              </a:spcBef>
              <a:spcAft>
                <a:spcPts val="600"/>
              </a:spcAft>
              <a:buClr>
                <a:schemeClr val="tx1"/>
              </a:buClr>
            </a:pPr>
            <a:r>
              <a:rPr lang="en-US" dirty="0"/>
              <a:t>Product-Solution Fit</a:t>
            </a:r>
          </a:p>
          <a:p>
            <a:pPr>
              <a:spcBef>
                <a:spcPts val="0"/>
              </a:spcBef>
              <a:spcAft>
                <a:spcPts val="600"/>
              </a:spcAft>
              <a:buClr>
                <a:schemeClr val="tx1"/>
              </a:buClr>
            </a:pPr>
            <a:endParaRPr lang="en-US" dirty="0"/>
          </a:p>
          <a:p>
            <a:pPr>
              <a:spcBef>
                <a:spcPts val="0"/>
              </a:spcBef>
              <a:spcAft>
                <a:spcPts val="600"/>
              </a:spcAft>
              <a:buClr>
                <a:schemeClr val="tx1"/>
              </a:buClr>
            </a:pPr>
            <a:endParaRPr lang="en-US" dirty="0"/>
          </a:p>
          <a:p>
            <a:pPr>
              <a:spcBef>
                <a:spcPts val="0"/>
              </a:spcBef>
              <a:spcAft>
                <a:spcPts val="600"/>
              </a:spcAft>
              <a:buClr>
                <a:schemeClr val="tx1"/>
              </a:buClr>
            </a:pPr>
            <a:endParaRPr lang="en-US" dirty="0"/>
          </a:p>
          <a:p>
            <a:pPr>
              <a:spcBef>
                <a:spcPts val="0"/>
              </a:spcBef>
              <a:spcAft>
                <a:spcPts val="600"/>
              </a:spcAft>
              <a:buClr>
                <a:schemeClr val="tx1"/>
              </a:buClr>
            </a:pPr>
            <a:endParaRPr lang="en-US" dirty="0"/>
          </a:p>
          <a:p>
            <a:pPr>
              <a:spcBef>
                <a:spcPts val="0"/>
              </a:spcBef>
              <a:spcAft>
                <a:spcPts val="600"/>
              </a:spcAft>
              <a:buClr>
                <a:schemeClr val="tx1"/>
              </a:buClr>
            </a:pPr>
            <a:endParaRPr lang="en-US" dirty="0"/>
          </a:p>
          <a:p>
            <a:pPr>
              <a:spcBef>
                <a:spcPts val="0"/>
              </a:spcBef>
              <a:spcAft>
                <a:spcPts val="600"/>
              </a:spcAft>
              <a:buClr>
                <a:schemeClr val="tx1"/>
              </a:buClr>
            </a:pPr>
            <a:endParaRPr lang="en-US" dirty="0"/>
          </a:p>
          <a:p>
            <a:pPr>
              <a:spcBef>
                <a:spcPts val="0"/>
              </a:spcBef>
              <a:spcAft>
                <a:spcPts val="600"/>
              </a:spcAft>
              <a:buClr>
                <a:schemeClr val="tx1"/>
              </a:buClr>
            </a:pPr>
            <a:r>
              <a:rPr lang="en-US" dirty="0"/>
              <a:t>Product-Market Fit</a:t>
            </a:r>
          </a:p>
          <a:p>
            <a:pPr lvl="1">
              <a:spcBef>
                <a:spcPts val="0"/>
              </a:spcBef>
              <a:spcAft>
                <a:spcPts val="600"/>
              </a:spcAft>
              <a:buClr>
                <a:schemeClr val="tx1"/>
              </a:buClr>
            </a:pPr>
            <a:r>
              <a:rPr lang="en-US" dirty="0"/>
              <a:t>You are actually creating customer value and getting traction</a:t>
            </a:r>
          </a:p>
        </p:txBody>
      </p:sp>
      <p:sp>
        <p:nvSpPr>
          <p:cNvPr id="4" name="Slide Number Placeholder 3">
            <a:extLst>
              <a:ext uri="{FF2B5EF4-FFF2-40B4-BE49-F238E27FC236}">
                <a16:creationId xmlns:a16="http://schemas.microsoft.com/office/drawing/2014/main" id="{03A9C9C4-BB7D-647B-AB3E-5A882CC3F067}"/>
              </a:ext>
            </a:extLst>
          </p:cNvPr>
          <p:cNvSpPr>
            <a:spLocks noGrp="1"/>
          </p:cNvSpPr>
          <p:nvPr>
            <p:ph type="sldNum" sz="quarter" idx="4"/>
          </p:nvPr>
        </p:nvSpPr>
        <p:spPr/>
        <p:txBody>
          <a:bodyPr/>
          <a:lstStyle/>
          <a:p>
            <a:fld id="{5D421B75-32F1-3341-9ED0-64265A793BE3}" type="slidenum">
              <a:rPr lang="en-US" smtClean="0"/>
              <a:pPr/>
              <a:t>15</a:t>
            </a:fld>
            <a:endParaRPr lang="en-US" dirty="0"/>
          </a:p>
        </p:txBody>
      </p:sp>
      <p:graphicFrame>
        <p:nvGraphicFramePr>
          <p:cNvPr id="5" name="Table 4">
            <a:extLst>
              <a:ext uri="{FF2B5EF4-FFF2-40B4-BE49-F238E27FC236}">
                <a16:creationId xmlns:a16="http://schemas.microsoft.com/office/drawing/2014/main" id="{76A5553C-4CAC-F056-061F-FAC02D09636D}"/>
              </a:ext>
            </a:extLst>
          </p:cNvPr>
          <p:cNvGraphicFramePr>
            <a:graphicFrameLocks noGrp="1"/>
          </p:cNvGraphicFramePr>
          <p:nvPr>
            <p:extLst>
              <p:ext uri="{D42A27DB-BD31-4B8C-83A1-F6EECF244321}">
                <p14:modId xmlns:p14="http://schemas.microsoft.com/office/powerpoint/2010/main" val="2744708850"/>
              </p:ext>
            </p:extLst>
          </p:nvPr>
        </p:nvGraphicFramePr>
        <p:xfrm>
          <a:off x="1101011" y="4565307"/>
          <a:ext cx="22113120" cy="3968434"/>
        </p:xfrm>
        <a:graphic>
          <a:graphicData uri="http://schemas.openxmlformats.org/drawingml/2006/table">
            <a:tbl>
              <a:tblPr bandRow="1">
                <a:tableStyleId>{5C22544A-7EE6-4342-B048-85BDC9FD1C3A}</a:tableStyleId>
              </a:tblPr>
              <a:tblGrid>
                <a:gridCol w="7371040">
                  <a:extLst>
                    <a:ext uri="{9D8B030D-6E8A-4147-A177-3AD203B41FA5}">
                      <a16:colId xmlns:a16="http://schemas.microsoft.com/office/drawing/2014/main" val="2272892928"/>
                    </a:ext>
                  </a:extLst>
                </a:gridCol>
                <a:gridCol w="7371040">
                  <a:extLst>
                    <a:ext uri="{9D8B030D-6E8A-4147-A177-3AD203B41FA5}">
                      <a16:colId xmlns:a16="http://schemas.microsoft.com/office/drawing/2014/main" val="2185295085"/>
                    </a:ext>
                  </a:extLst>
                </a:gridCol>
                <a:gridCol w="7371040">
                  <a:extLst>
                    <a:ext uri="{9D8B030D-6E8A-4147-A177-3AD203B41FA5}">
                      <a16:colId xmlns:a16="http://schemas.microsoft.com/office/drawing/2014/main" val="3050971196"/>
                    </a:ext>
                  </a:extLst>
                </a:gridCol>
              </a:tblGrid>
              <a:tr h="370840">
                <a:tc>
                  <a:txBody>
                    <a:bodyPr/>
                    <a:lstStyle/>
                    <a:p>
                      <a:r>
                        <a:rPr lang="en-US" dirty="0">
                          <a:latin typeface="Poppins" panose="00000500000000000000" pitchFamily="2" charset="0"/>
                          <a:cs typeface="Poppins" panose="00000500000000000000" pitchFamily="2" charset="0"/>
                        </a:rPr>
                        <a:t>Product/Service</a:t>
                      </a:r>
                    </a:p>
                  </a:txBody>
                  <a:tcPr anchor="ctr"/>
                </a:tc>
                <a:tc>
                  <a:txBody>
                    <a:bodyPr/>
                    <a:lstStyle/>
                    <a:p>
                      <a:pPr algn="ctr"/>
                      <a:r>
                        <a:rPr lang="en-US" dirty="0">
                          <a:latin typeface="Poppins" panose="00000500000000000000" pitchFamily="2" charset="0"/>
                          <a:cs typeface="Poppins" panose="00000500000000000000" pitchFamily="2" charset="0"/>
                        </a:rPr>
                        <a:t>Satisfies </a:t>
                      </a:r>
                    </a:p>
                  </a:txBody>
                  <a:tcPr anchor="ctr"/>
                </a:tc>
                <a:tc>
                  <a:txBody>
                    <a:bodyPr/>
                    <a:lstStyle/>
                    <a:p>
                      <a:r>
                        <a:rPr lang="en-US" dirty="0">
                          <a:latin typeface="Poppins" panose="00000500000000000000" pitchFamily="2" charset="0"/>
                          <a:cs typeface="Poppins" panose="00000500000000000000" pitchFamily="2" charset="0"/>
                        </a:rPr>
                        <a:t>Customer job</a:t>
                      </a:r>
                    </a:p>
                  </a:txBody>
                  <a:tcPr anchor="ctr"/>
                </a:tc>
                <a:extLst>
                  <a:ext uri="{0D108BD9-81ED-4DB2-BD59-A6C34878D82A}">
                    <a16:rowId xmlns:a16="http://schemas.microsoft.com/office/drawing/2014/main" val="4288410793"/>
                  </a:ext>
                </a:extLst>
              </a:tr>
              <a:tr h="370840">
                <a:tc>
                  <a:txBody>
                    <a:bodyPr/>
                    <a:lstStyle/>
                    <a:p>
                      <a:r>
                        <a:rPr lang="en-US" dirty="0">
                          <a:latin typeface="Poppins" panose="00000500000000000000" pitchFamily="2" charset="0"/>
                          <a:cs typeface="Poppins" panose="00000500000000000000" pitchFamily="2" charset="0"/>
                        </a:rPr>
                        <a:t>Pain relievers</a:t>
                      </a:r>
                    </a:p>
                  </a:txBody>
                  <a:tcPr anchor="ctr"/>
                </a:tc>
                <a:tc>
                  <a:txBody>
                    <a:bodyPr/>
                    <a:lstStyle/>
                    <a:p>
                      <a:pPr algn="ctr"/>
                      <a:r>
                        <a:rPr lang="en-US" dirty="0">
                          <a:latin typeface="Poppins" panose="00000500000000000000" pitchFamily="2" charset="0"/>
                          <a:cs typeface="Poppins" panose="00000500000000000000" pitchFamily="2" charset="0"/>
                        </a:rPr>
                        <a:t>Alleviate</a:t>
                      </a:r>
                    </a:p>
                  </a:txBody>
                  <a:tcPr anchor="ctr"/>
                </a:tc>
                <a:tc>
                  <a:txBody>
                    <a:bodyPr/>
                    <a:lstStyle/>
                    <a:p>
                      <a:r>
                        <a:rPr lang="en-US" dirty="0">
                          <a:latin typeface="Poppins" panose="00000500000000000000" pitchFamily="2" charset="0"/>
                          <a:cs typeface="Poppins" panose="00000500000000000000" pitchFamily="2" charset="0"/>
                        </a:rPr>
                        <a:t>Pain points</a:t>
                      </a:r>
                    </a:p>
                  </a:txBody>
                  <a:tcPr anchor="ctr"/>
                </a:tc>
                <a:extLst>
                  <a:ext uri="{0D108BD9-81ED-4DB2-BD59-A6C34878D82A}">
                    <a16:rowId xmlns:a16="http://schemas.microsoft.com/office/drawing/2014/main" val="4171782158"/>
                  </a:ext>
                </a:extLst>
              </a:tr>
              <a:tr h="370840">
                <a:tc>
                  <a:txBody>
                    <a:bodyPr/>
                    <a:lstStyle/>
                    <a:p>
                      <a:r>
                        <a:rPr lang="en-US" dirty="0">
                          <a:latin typeface="Poppins" panose="00000500000000000000" pitchFamily="2" charset="0"/>
                          <a:cs typeface="Poppins" panose="00000500000000000000" pitchFamily="2" charset="0"/>
                        </a:rPr>
                        <a:t>Gain creators</a:t>
                      </a:r>
                    </a:p>
                  </a:txBody>
                  <a:tcPr anchor="ctr"/>
                </a:tc>
                <a:tc>
                  <a:txBody>
                    <a:bodyPr/>
                    <a:lstStyle/>
                    <a:p>
                      <a:pPr algn="ctr"/>
                      <a:r>
                        <a:rPr lang="en-US" dirty="0">
                          <a:latin typeface="Poppins" panose="00000500000000000000" pitchFamily="2" charset="0"/>
                          <a:cs typeface="Poppins" panose="00000500000000000000" pitchFamily="2" charset="0"/>
                        </a:rPr>
                        <a:t>Create</a:t>
                      </a:r>
                    </a:p>
                  </a:txBody>
                  <a:tcPr anchor="ctr"/>
                </a:tc>
                <a:tc>
                  <a:txBody>
                    <a:bodyPr/>
                    <a:lstStyle/>
                    <a:p>
                      <a:r>
                        <a:rPr lang="en-US" dirty="0">
                          <a:latin typeface="Poppins" panose="00000500000000000000" pitchFamily="2" charset="0"/>
                          <a:cs typeface="Poppins" panose="00000500000000000000" pitchFamily="2" charset="0"/>
                        </a:rPr>
                        <a:t>Additional value or benefits that your customers desire</a:t>
                      </a:r>
                    </a:p>
                  </a:txBody>
                  <a:tcPr anchor="ctr"/>
                </a:tc>
                <a:extLst>
                  <a:ext uri="{0D108BD9-81ED-4DB2-BD59-A6C34878D82A}">
                    <a16:rowId xmlns:a16="http://schemas.microsoft.com/office/drawing/2014/main" val="3466687585"/>
                  </a:ext>
                </a:extLst>
              </a:tr>
            </a:tbl>
          </a:graphicData>
        </a:graphic>
      </p:graphicFrame>
      <p:pic>
        <p:nvPicPr>
          <p:cNvPr id="7" name="Graphic 6" descr="Arrow Right with solid fill">
            <a:extLst>
              <a:ext uri="{FF2B5EF4-FFF2-40B4-BE49-F238E27FC236}">
                <a16:creationId xmlns:a16="http://schemas.microsoft.com/office/drawing/2014/main" id="{CBB5C6C5-0FDE-C725-CFE3-92C3456BF6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69040" y="4514811"/>
            <a:ext cx="914400" cy="914400"/>
          </a:xfrm>
          <a:prstGeom prst="rect">
            <a:avLst/>
          </a:prstGeom>
        </p:spPr>
      </p:pic>
      <p:pic>
        <p:nvPicPr>
          <p:cNvPr id="8" name="Graphic 7" descr="Arrow Right with solid fill">
            <a:extLst>
              <a:ext uri="{FF2B5EF4-FFF2-40B4-BE49-F238E27FC236}">
                <a16:creationId xmlns:a16="http://schemas.microsoft.com/office/drawing/2014/main" id="{1FE48F67-8A2F-D677-328D-31422020D4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57554" y="4514811"/>
            <a:ext cx="914400" cy="914400"/>
          </a:xfrm>
          <a:prstGeom prst="rect">
            <a:avLst/>
          </a:prstGeom>
        </p:spPr>
      </p:pic>
      <p:pic>
        <p:nvPicPr>
          <p:cNvPr id="9" name="Graphic 8" descr="Arrow Right with solid fill">
            <a:extLst>
              <a:ext uri="{FF2B5EF4-FFF2-40B4-BE49-F238E27FC236}">
                <a16:creationId xmlns:a16="http://schemas.microsoft.com/office/drawing/2014/main" id="{4B594343-FFCB-BB03-DF3C-05B802C16D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69040" y="5353502"/>
            <a:ext cx="914400" cy="914400"/>
          </a:xfrm>
          <a:prstGeom prst="rect">
            <a:avLst/>
          </a:prstGeom>
        </p:spPr>
      </p:pic>
      <p:pic>
        <p:nvPicPr>
          <p:cNvPr id="10" name="Graphic 9" descr="Arrow Right with solid fill">
            <a:extLst>
              <a:ext uri="{FF2B5EF4-FFF2-40B4-BE49-F238E27FC236}">
                <a16:creationId xmlns:a16="http://schemas.microsoft.com/office/drawing/2014/main" id="{F13944FD-6D41-BD87-B147-ACB30C6711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57554" y="5353502"/>
            <a:ext cx="914400" cy="914400"/>
          </a:xfrm>
          <a:prstGeom prst="rect">
            <a:avLst/>
          </a:prstGeom>
        </p:spPr>
      </p:pic>
      <p:pic>
        <p:nvPicPr>
          <p:cNvPr id="11" name="Graphic 10" descr="Arrow Right with solid fill">
            <a:extLst>
              <a:ext uri="{FF2B5EF4-FFF2-40B4-BE49-F238E27FC236}">
                <a16:creationId xmlns:a16="http://schemas.microsoft.com/office/drawing/2014/main" id="{345621A1-0243-5FA2-DA7F-1492EF5565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69040" y="6883993"/>
            <a:ext cx="914400" cy="914400"/>
          </a:xfrm>
          <a:prstGeom prst="rect">
            <a:avLst/>
          </a:prstGeom>
        </p:spPr>
      </p:pic>
      <p:pic>
        <p:nvPicPr>
          <p:cNvPr id="12" name="Graphic 11" descr="Arrow Right with solid fill">
            <a:extLst>
              <a:ext uri="{FF2B5EF4-FFF2-40B4-BE49-F238E27FC236}">
                <a16:creationId xmlns:a16="http://schemas.microsoft.com/office/drawing/2014/main" id="{08607773-D482-4DC6-024F-FD51220BB0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57554" y="6883993"/>
            <a:ext cx="914400" cy="914400"/>
          </a:xfrm>
          <a:prstGeom prst="rect">
            <a:avLst/>
          </a:prstGeom>
        </p:spPr>
      </p:pic>
    </p:spTree>
    <p:extLst>
      <p:ext uri="{BB962C8B-B14F-4D97-AF65-F5344CB8AC3E}">
        <p14:creationId xmlns:p14="http://schemas.microsoft.com/office/powerpoint/2010/main" val="383495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B1FB-1685-F625-626C-778A55354A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AD49BE-772F-B18F-ED00-24228575A784}"/>
              </a:ext>
            </a:extLst>
          </p:cNvPr>
          <p:cNvSpPr>
            <a:spLocks noGrp="1"/>
          </p:cNvSpPr>
          <p:nvPr>
            <p:ph type="title"/>
          </p:nvPr>
        </p:nvSpPr>
        <p:spPr>
          <a:xfrm>
            <a:off x="953811" y="557982"/>
            <a:ext cx="22486758" cy="2646878"/>
          </a:xfrm>
        </p:spPr>
        <p:txBody>
          <a:bodyPr/>
          <a:lstStyle/>
          <a:p>
            <a:r>
              <a:rPr lang="en-US" sz="8000" dirty="0"/>
              <a:t>How do you know if you are creating value/getting traction?</a:t>
            </a:r>
          </a:p>
        </p:txBody>
      </p:sp>
      <p:sp>
        <p:nvSpPr>
          <p:cNvPr id="3" name="Content Placeholder 2">
            <a:extLst>
              <a:ext uri="{FF2B5EF4-FFF2-40B4-BE49-F238E27FC236}">
                <a16:creationId xmlns:a16="http://schemas.microsoft.com/office/drawing/2014/main" id="{8D368E08-6749-7729-3477-F2EE6634FA7A}"/>
              </a:ext>
            </a:extLst>
          </p:cNvPr>
          <p:cNvSpPr>
            <a:spLocks noGrp="1"/>
          </p:cNvSpPr>
          <p:nvPr>
            <p:ph idx="1"/>
          </p:nvPr>
        </p:nvSpPr>
        <p:spPr>
          <a:xfrm>
            <a:off x="953811" y="3402419"/>
            <a:ext cx="10383093" cy="7886706"/>
          </a:xfrm>
        </p:spPr>
        <p:txBody>
          <a:bodyPr/>
          <a:lstStyle/>
          <a:p>
            <a:pPr>
              <a:spcBef>
                <a:spcPts val="0"/>
              </a:spcBef>
              <a:spcAft>
                <a:spcPts val="600"/>
              </a:spcAft>
              <a:buClr>
                <a:schemeClr val="tx1"/>
              </a:buClr>
            </a:pPr>
            <a:r>
              <a:rPr lang="en-US" sz="4800" dirty="0"/>
              <a:t>Customers are </a:t>
            </a:r>
            <a:r>
              <a:rPr lang="en-US" sz="4800" b="1" dirty="0"/>
              <a:t>repurchasing</a:t>
            </a:r>
            <a:r>
              <a:rPr lang="en-US" sz="4800" dirty="0"/>
              <a:t> or referring others</a:t>
            </a:r>
          </a:p>
          <a:p>
            <a:pPr>
              <a:spcBef>
                <a:spcPts val="0"/>
              </a:spcBef>
              <a:spcAft>
                <a:spcPts val="600"/>
              </a:spcAft>
              <a:buClr>
                <a:schemeClr val="tx1"/>
              </a:buClr>
            </a:pPr>
            <a:r>
              <a:rPr lang="en-US" sz="4800" dirty="0"/>
              <a:t>You’re seeing </a:t>
            </a:r>
            <a:r>
              <a:rPr lang="en-US" sz="4800" b="1" dirty="0"/>
              <a:t>consistent growth</a:t>
            </a:r>
            <a:r>
              <a:rPr lang="en-US" sz="4800" dirty="0"/>
              <a:t> in sales or user base</a:t>
            </a:r>
          </a:p>
          <a:p>
            <a:pPr>
              <a:spcBef>
                <a:spcPts val="0"/>
              </a:spcBef>
              <a:spcAft>
                <a:spcPts val="600"/>
              </a:spcAft>
              <a:buClr>
                <a:schemeClr val="tx1"/>
              </a:buClr>
            </a:pPr>
            <a:r>
              <a:rPr lang="en-US" sz="4800" dirty="0"/>
              <a:t>Customer </a:t>
            </a:r>
            <a:r>
              <a:rPr lang="en-US" sz="4800" b="1" dirty="0"/>
              <a:t>feedback</a:t>
            </a:r>
            <a:r>
              <a:rPr lang="en-US" sz="4800" dirty="0"/>
              <a:t> validates the product’s value</a:t>
            </a:r>
          </a:p>
          <a:p>
            <a:pPr>
              <a:spcBef>
                <a:spcPts val="0"/>
              </a:spcBef>
              <a:spcAft>
                <a:spcPts val="600"/>
              </a:spcAft>
              <a:buClr>
                <a:schemeClr val="tx1"/>
              </a:buClr>
            </a:pPr>
            <a:r>
              <a:rPr lang="en-US" sz="4800" b="1" dirty="0"/>
              <a:t>Retention</a:t>
            </a:r>
            <a:r>
              <a:rPr lang="en-US" sz="4800" dirty="0"/>
              <a:t> is improving while acquisition costs stabilize</a:t>
            </a:r>
          </a:p>
          <a:p>
            <a:pPr>
              <a:spcBef>
                <a:spcPts val="0"/>
              </a:spcBef>
              <a:spcAft>
                <a:spcPts val="600"/>
              </a:spcAft>
              <a:buClr>
                <a:schemeClr val="tx1"/>
              </a:buClr>
            </a:pPr>
            <a:r>
              <a:rPr lang="en-US" sz="4800" dirty="0"/>
              <a:t>You’re starting to attract investor or partner </a:t>
            </a:r>
            <a:r>
              <a:rPr lang="en-US" sz="4800" b="1" dirty="0"/>
              <a:t>interest</a:t>
            </a:r>
          </a:p>
        </p:txBody>
      </p:sp>
      <p:sp>
        <p:nvSpPr>
          <p:cNvPr id="4" name="Slide Number Placeholder 3">
            <a:extLst>
              <a:ext uri="{FF2B5EF4-FFF2-40B4-BE49-F238E27FC236}">
                <a16:creationId xmlns:a16="http://schemas.microsoft.com/office/drawing/2014/main" id="{47C38D99-C752-9F45-3C66-AC8F1BDE742C}"/>
              </a:ext>
            </a:extLst>
          </p:cNvPr>
          <p:cNvSpPr>
            <a:spLocks noGrp="1"/>
          </p:cNvSpPr>
          <p:nvPr>
            <p:ph type="sldNum" sz="quarter" idx="4"/>
          </p:nvPr>
        </p:nvSpPr>
        <p:spPr/>
        <p:txBody>
          <a:bodyPr/>
          <a:lstStyle/>
          <a:p>
            <a:fld id="{5D421B75-32F1-3341-9ED0-64265A793BE3}" type="slidenum">
              <a:rPr lang="en-US" smtClean="0"/>
              <a:pPr/>
              <a:t>16</a:t>
            </a:fld>
            <a:endParaRPr lang="en-US" dirty="0"/>
          </a:p>
        </p:txBody>
      </p:sp>
      <p:pic>
        <p:nvPicPr>
          <p:cNvPr id="6" name="Picture 5">
            <a:extLst>
              <a:ext uri="{FF2B5EF4-FFF2-40B4-BE49-F238E27FC236}">
                <a16:creationId xmlns:a16="http://schemas.microsoft.com/office/drawing/2014/main" id="{2F25ED66-C3CE-3F16-DB7B-707121F7C77B}"/>
              </a:ext>
            </a:extLst>
          </p:cNvPr>
          <p:cNvPicPr>
            <a:picLocks noChangeAspect="1"/>
          </p:cNvPicPr>
          <p:nvPr/>
        </p:nvPicPr>
        <p:blipFill>
          <a:blip r:embed="rId2"/>
          <a:srcRect l="3372" r="3262"/>
          <a:stretch>
            <a:fillRect/>
          </a:stretch>
        </p:blipFill>
        <p:spPr>
          <a:xfrm>
            <a:off x="11336904" y="3402419"/>
            <a:ext cx="12801545" cy="7712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5973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C008C-D36A-9A2A-A776-AA3C6D6F34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89D0D6-A96B-63ED-AF7C-9A935800126A}"/>
              </a:ext>
            </a:extLst>
          </p:cNvPr>
          <p:cNvSpPr>
            <a:spLocks noGrp="1"/>
          </p:cNvSpPr>
          <p:nvPr>
            <p:ph type="title"/>
          </p:nvPr>
        </p:nvSpPr>
        <p:spPr>
          <a:xfrm>
            <a:off x="953811" y="434872"/>
            <a:ext cx="22486758" cy="2893100"/>
          </a:xfrm>
        </p:spPr>
        <p:txBody>
          <a:bodyPr/>
          <a:lstStyle/>
          <a:p>
            <a:r>
              <a:rPr lang="en-US" dirty="0"/>
              <a:t>Driving growth through strategic planning</a:t>
            </a:r>
          </a:p>
        </p:txBody>
      </p:sp>
      <p:sp>
        <p:nvSpPr>
          <p:cNvPr id="3" name="Content Placeholder 2">
            <a:extLst>
              <a:ext uri="{FF2B5EF4-FFF2-40B4-BE49-F238E27FC236}">
                <a16:creationId xmlns:a16="http://schemas.microsoft.com/office/drawing/2014/main" id="{ECE184C6-AE40-2EF4-4AE7-A03B5FD24B8C}"/>
              </a:ext>
            </a:extLst>
          </p:cNvPr>
          <p:cNvSpPr>
            <a:spLocks noGrp="1"/>
          </p:cNvSpPr>
          <p:nvPr>
            <p:ph idx="1"/>
          </p:nvPr>
        </p:nvSpPr>
        <p:spPr>
          <a:xfrm>
            <a:off x="953811" y="3327972"/>
            <a:ext cx="22486758" cy="5401479"/>
          </a:xfrm>
        </p:spPr>
        <p:txBody>
          <a:bodyPr/>
          <a:lstStyle/>
          <a:p>
            <a:pPr>
              <a:spcBef>
                <a:spcPts val="0"/>
              </a:spcBef>
              <a:spcAft>
                <a:spcPts val="600"/>
              </a:spcAft>
              <a:buClr>
                <a:schemeClr val="tx1"/>
              </a:buClr>
            </a:pPr>
            <a:r>
              <a:rPr lang="en-US" sz="5400" dirty="0"/>
              <a:t>The need for formal, systematic planning arises when:</a:t>
            </a:r>
          </a:p>
          <a:p>
            <a:pPr lvl="1">
              <a:spcBef>
                <a:spcPts val="0"/>
              </a:spcBef>
              <a:spcAft>
                <a:spcPts val="600"/>
              </a:spcAft>
              <a:buClr>
                <a:schemeClr val="tx1"/>
              </a:buClr>
            </a:pPr>
            <a:r>
              <a:rPr lang="en-US" sz="5400" dirty="0"/>
              <a:t>Expansion adds complexity (more people, products, and markets)</a:t>
            </a:r>
          </a:p>
          <a:p>
            <a:pPr lvl="1">
              <a:spcBef>
                <a:spcPts val="0"/>
              </a:spcBef>
              <a:spcAft>
                <a:spcPts val="600"/>
              </a:spcAft>
              <a:buClr>
                <a:schemeClr val="tx1"/>
              </a:buClr>
            </a:pPr>
            <a:r>
              <a:rPr lang="en-US" sz="5400" dirty="0"/>
              <a:t>Market uncertainty or competition increases</a:t>
            </a:r>
          </a:p>
          <a:p>
            <a:pPr lvl="1">
              <a:spcBef>
                <a:spcPts val="0"/>
              </a:spcBef>
              <a:spcAft>
                <a:spcPts val="600"/>
              </a:spcAft>
              <a:buClr>
                <a:schemeClr val="tx1"/>
              </a:buClr>
            </a:pPr>
            <a:r>
              <a:rPr lang="en-US" sz="5400" dirty="0"/>
              <a:t>The venture lacks adequate experience, either technological or business</a:t>
            </a:r>
          </a:p>
        </p:txBody>
      </p:sp>
      <p:sp>
        <p:nvSpPr>
          <p:cNvPr id="4" name="Slide Number Placeholder 3">
            <a:extLst>
              <a:ext uri="{FF2B5EF4-FFF2-40B4-BE49-F238E27FC236}">
                <a16:creationId xmlns:a16="http://schemas.microsoft.com/office/drawing/2014/main" id="{8C140FAF-D84E-FFF3-9A61-B3543C02FABC}"/>
              </a:ext>
            </a:extLst>
          </p:cNvPr>
          <p:cNvSpPr>
            <a:spLocks noGrp="1"/>
          </p:cNvSpPr>
          <p:nvPr>
            <p:ph type="sldNum" sz="quarter" idx="4"/>
          </p:nvPr>
        </p:nvSpPr>
        <p:spPr/>
        <p:txBody>
          <a:bodyPr/>
          <a:lstStyle/>
          <a:p>
            <a:fld id="{5D421B75-32F1-3341-9ED0-64265A793BE3}" type="slidenum">
              <a:rPr lang="en-US" smtClean="0"/>
              <a:pPr/>
              <a:t>17</a:t>
            </a:fld>
            <a:endParaRPr lang="en-US" dirty="0"/>
          </a:p>
        </p:txBody>
      </p:sp>
    </p:spTree>
    <p:extLst>
      <p:ext uri="{BB962C8B-B14F-4D97-AF65-F5344CB8AC3E}">
        <p14:creationId xmlns:p14="http://schemas.microsoft.com/office/powerpoint/2010/main" val="1932616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DAB95-0C23-763E-4C0B-C9FF084A690B}"/>
              </a:ext>
            </a:extLst>
          </p:cNvPr>
          <p:cNvSpPr>
            <a:spLocks noGrp="1"/>
          </p:cNvSpPr>
          <p:nvPr>
            <p:ph type="title"/>
          </p:nvPr>
        </p:nvSpPr>
        <p:spPr/>
        <p:txBody>
          <a:bodyPr/>
          <a:lstStyle/>
          <a:p>
            <a:r>
              <a:rPr lang="en-US" dirty="0"/>
              <a:t>What is “Strategic Planning”?</a:t>
            </a:r>
          </a:p>
        </p:txBody>
      </p:sp>
      <p:sp>
        <p:nvSpPr>
          <p:cNvPr id="3" name="Content Placeholder 2">
            <a:extLst>
              <a:ext uri="{FF2B5EF4-FFF2-40B4-BE49-F238E27FC236}">
                <a16:creationId xmlns:a16="http://schemas.microsoft.com/office/drawing/2014/main" id="{4D1EA75D-C78C-3B2A-229A-B5415E3A8B55}"/>
              </a:ext>
            </a:extLst>
          </p:cNvPr>
          <p:cNvSpPr>
            <a:spLocks noGrp="1"/>
          </p:cNvSpPr>
          <p:nvPr>
            <p:ph idx="1"/>
          </p:nvPr>
        </p:nvSpPr>
        <p:spPr>
          <a:xfrm>
            <a:off x="953811" y="3163824"/>
            <a:ext cx="22486758" cy="6863417"/>
          </a:xfrm>
        </p:spPr>
        <p:txBody>
          <a:bodyPr/>
          <a:lstStyle/>
          <a:p>
            <a:pPr>
              <a:buClr>
                <a:schemeClr val="tx1"/>
              </a:buClr>
            </a:pPr>
            <a:r>
              <a:rPr lang="en-US" sz="4800" b="1" dirty="0"/>
              <a:t>Strategic planning</a:t>
            </a:r>
            <a:r>
              <a:rPr lang="en-US" sz="4800" dirty="0"/>
              <a:t> = formulating long-range plans to manage opportunities and threats give your venture’s strengths and weaknesses.</a:t>
            </a:r>
          </a:p>
          <a:p>
            <a:pPr>
              <a:buClr>
                <a:schemeClr val="tx1"/>
              </a:buClr>
            </a:pPr>
            <a:r>
              <a:rPr lang="en-US" sz="4800" dirty="0"/>
              <a:t>Includes:</a:t>
            </a:r>
          </a:p>
          <a:p>
            <a:pPr lvl="1">
              <a:buClr>
                <a:schemeClr val="tx1"/>
              </a:buClr>
            </a:pPr>
            <a:r>
              <a:rPr lang="en-US" dirty="0"/>
              <a:t>Defining the venture’s mission</a:t>
            </a:r>
          </a:p>
          <a:p>
            <a:pPr lvl="1">
              <a:buClr>
                <a:schemeClr val="tx1"/>
              </a:buClr>
            </a:pPr>
            <a:r>
              <a:rPr lang="en-US" dirty="0"/>
              <a:t>Specifying achievable objectives</a:t>
            </a:r>
          </a:p>
          <a:p>
            <a:pPr lvl="1">
              <a:buClr>
                <a:schemeClr val="tx1"/>
              </a:buClr>
            </a:pPr>
            <a:r>
              <a:rPr lang="en-US" dirty="0"/>
              <a:t>Developing strategies</a:t>
            </a:r>
          </a:p>
          <a:p>
            <a:pPr lvl="1">
              <a:buClr>
                <a:schemeClr val="tx1"/>
              </a:buClr>
            </a:pPr>
            <a:r>
              <a:rPr lang="en-US" dirty="0"/>
              <a:t>Setting policy guidelines</a:t>
            </a:r>
          </a:p>
        </p:txBody>
      </p:sp>
      <p:sp>
        <p:nvSpPr>
          <p:cNvPr id="4" name="Slide Number Placeholder 3">
            <a:extLst>
              <a:ext uri="{FF2B5EF4-FFF2-40B4-BE49-F238E27FC236}">
                <a16:creationId xmlns:a16="http://schemas.microsoft.com/office/drawing/2014/main" id="{D4EDDBAC-401D-EE8B-84EC-AB80E8F35236}"/>
              </a:ext>
            </a:extLst>
          </p:cNvPr>
          <p:cNvSpPr>
            <a:spLocks noGrp="1"/>
          </p:cNvSpPr>
          <p:nvPr>
            <p:ph type="sldNum" sz="quarter" idx="4"/>
          </p:nvPr>
        </p:nvSpPr>
        <p:spPr/>
        <p:txBody>
          <a:bodyPr/>
          <a:lstStyle/>
          <a:p>
            <a:fld id="{5D421B75-32F1-3341-9ED0-64265A793BE3}" type="slidenum">
              <a:rPr lang="en-US" smtClean="0"/>
              <a:pPr/>
              <a:t>18</a:t>
            </a:fld>
            <a:endParaRPr lang="en-US" dirty="0"/>
          </a:p>
        </p:txBody>
      </p:sp>
    </p:spTree>
    <p:extLst>
      <p:ext uri="{BB962C8B-B14F-4D97-AF65-F5344CB8AC3E}">
        <p14:creationId xmlns:p14="http://schemas.microsoft.com/office/powerpoint/2010/main" val="535395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02EC9-F892-F387-EF54-9F3100083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CD1835-0A98-D3C7-1FC4-6CA38E69CF85}"/>
              </a:ext>
            </a:extLst>
          </p:cNvPr>
          <p:cNvSpPr>
            <a:spLocks noGrp="1"/>
          </p:cNvSpPr>
          <p:nvPr>
            <p:ph type="title"/>
          </p:nvPr>
        </p:nvSpPr>
        <p:spPr/>
        <p:txBody>
          <a:bodyPr/>
          <a:lstStyle/>
          <a:p>
            <a:r>
              <a:rPr lang="en-US" dirty="0"/>
              <a:t>Basic Steps in Strategic Planning</a:t>
            </a:r>
          </a:p>
        </p:txBody>
      </p:sp>
      <p:sp>
        <p:nvSpPr>
          <p:cNvPr id="3" name="Content Placeholder 2">
            <a:extLst>
              <a:ext uri="{FF2B5EF4-FFF2-40B4-BE49-F238E27FC236}">
                <a16:creationId xmlns:a16="http://schemas.microsoft.com/office/drawing/2014/main" id="{EA3B7233-9486-5D35-4BCF-67AC1F45000C}"/>
              </a:ext>
            </a:extLst>
          </p:cNvPr>
          <p:cNvSpPr>
            <a:spLocks noGrp="1"/>
          </p:cNvSpPr>
          <p:nvPr>
            <p:ph idx="1"/>
          </p:nvPr>
        </p:nvSpPr>
        <p:spPr>
          <a:xfrm>
            <a:off x="953811" y="3163824"/>
            <a:ext cx="22486758" cy="9110186"/>
          </a:xfrm>
        </p:spPr>
        <p:txBody>
          <a:bodyPr/>
          <a:lstStyle/>
          <a:p>
            <a:pPr marL="742950" indent="-742950">
              <a:buClr>
                <a:schemeClr val="tx1"/>
              </a:buClr>
              <a:buFont typeface="+mj-lt"/>
              <a:buAutoNum type="arabicPeriod"/>
            </a:pPr>
            <a:r>
              <a:rPr lang="en-US" sz="5400" b="1" dirty="0"/>
              <a:t>Examine</a:t>
            </a:r>
            <a:r>
              <a:rPr lang="en-US" sz="5400" dirty="0"/>
              <a:t> the internal and external environments of the venture (SWOT—strengths, weaknesses, opportunities, threats), SWOT analysis.</a:t>
            </a:r>
          </a:p>
          <a:p>
            <a:pPr marL="742950" indent="-742950">
              <a:buClr>
                <a:schemeClr val="tx1"/>
              </a:buClr>
              <a:buFont typeface="+mj-lt"/>
              <a:buAutoNum type="arabicPeriod"/>
            </a:pPr>
            <a:r>
              <a:rPr lang="en-US" sz="5400" b="1" dirty="0"/>
              <a:t>Formulate</a:t>
            </a:r>
            <a:r>
              <a:rPr lang="en-US" sz="5400" dirty="0"/>
              <a:t> long-range and short-range strategies (mission, objectives, strategies, policies).</a:t>
            </a:r>
          </a:p>
          <a:p>
            <a:pPr marL="742950" indent="-742950">
              <a:buClr>
                <a:schemeClr val="tx1"/>
              </a:buClr>
              <a:buFont typeface="+mj-lt"/>
              <a:buAutoNum type="arabicPeriod"/>
            </a:pPr>
            <a:r>
              <a:rPr lang="en-US" sz="5400" b="1" dirty="0"/>
              <a:t>Implement</a:t>
            </a:r>
            <a:r>
              <a:rPr lang="en-US" sz="5400" dirty="0"/>
              <a:t> the strategic plan (programs, budgets, procedures).</a:t>
            </a:r>
          </a:p>
          <a:p>
            <a:pPr marL="742950" indent="-742950">
              <a:buClr>
                <a:schemeClr val="tx1"/>
              </a:buClr>
              <a:buFont typeface="+mj-lt"/>
              <a:buAutoNum type="arabicPeriod"/>
            </a:pPr>
            <a:r>
              <a:rPr lang="en-US" sz="5400" b="1" dirty="0"/>
              <a:t>Evaluate</a:t>
            </a:r>
            <a:r>
              <a:rPr lang="en-US" sz="5400" dirty="0"/>
              <a:t> the performance of the strategy and gather </a:t>
            </a:r>
            <a:r>
              <a:rPr lang="en-US" sz="5400" b="1" dirty="0"/>
              <a:t>feedback</a:t>
            </a:r>
            <a:r>
              <a:rPr lang="en-US" sz="5400" dirty="0"/>
              <a:t> for continuous improvement.</a:t>
            </a:r>
          </a:p>
          <a:p>
            <a:pPr marL="0" indent="0">
              <a:buClr>
                <a:schemeClr val="tx1"/>
              </a:buClr>
              <a:buNone/>
            </a:pPr>
            <a:endParaRPr lang="en-US" sz="5400" dirty="0"/>
          </a:p>
        </p:txBody>
      </p:sp>
      <p:sp>
        <p:nvSpPr>
          <p:cNvPr id="4" name="Slide Number Placeholder 3">
            <a:extLst>
              <a:ext uri="{FF2B5EF4-FFF2-40B4-BE49-F238E27FC236}">
                <a16:creationId xmlns:a16="http://schemas.microsoft.com/office/drawing/2014/main" id="{198B3ECC-BC6B-2755-4762-E9AE0AA0E5F1}"/>
              </a:ext>
            </a:extLst>
          </p:cNvPr>
          <p:cNvSpPr>
            <a:spLocks noGrp="1"/>
          </p:cNvSpPr>
          <p:nvPr>
            <p:ph type="sldNum" sz="quarter" idx="4"/>
          </p:nvPr>
        </p:nvSpPr>
        <p:spPr/>
        <p:txBody>
          <a:bodyPr/>
          <a:lstStyle/>
          <a:p>
            <a:fld id="{5D421B75-32F1-3341-9ED0-64265A793BE3}" type="slidenum">
              <a:rPr lang="en-US" smtClean="0"/>
              <a:pPr/>
              <a:t>19</a:t>
            </a:fld>
            <a:endParaRPr lang="en-US" dirty="0"/>
          </a:p>
        </p:txBody>
      </p:sp>
    </p:spTree>
    <p:extLst>
      <p:ext uri="{BB962C8B-B14F-4D97-AF65-F5344CB8AC3E}">
        <p14:creationId xmlns:p14="http://schemas.microsoft.com/office/powerpoint/2010/main" val="624092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2799" y="3380126"/>
            <a:ext cx="19901577" cy="6955750"/>
          </a:xfrm>
        </p:spPr>
        <p:txBody>
          <a:bodyPr/>
          <a:lstStyle/>
          <a:p>
            <a:r>
              <a:rPr lang="en-US" i="1" dirty="0"/>
              <a:t>Without continual growth and progress, such words as improvement, achievement, and success have no meaning.</a:t>
            </a:r>
            <a:br>
              <a:rPr lang="en-US" dirty="0"/>
            </a:br>
            <a:br>
              <a:rPr lang="en-US" sz="4400" dirty="0"/>
            </a:br>
            <a:r>
              <a:rPr lang="en-US" sz="4400" dirty="0"/>
              <a:t>-Benjamin Franklin (founding father of the United States)</a:t>
            </a:r>
            <a:endParaRPr lang="en-US" dirty="0"/>
          </a:p>
        </p:txBody>
      </p:sp>
      <p:sp>
        <p:nvSpPr>
          <p:cNvPr id="3" name="Slide Number Placeholder 2">
            <a:extLst>
              <a:ext uri="{FF2B5EF4-FFF2-40B4-BE49-F238E27FC236}">
                <a16:creationId xmlns:a16="http://schemas.microsoft.com/office/drawing/2014/main" id="{735CC8DD-A8AB-5670-8773-72F7DA682953}"/>
              </a:ext>
            </a:extLst>
          </p:cNvPr>
          <p:cNvSpPr>
            <a:spLocks noGrp="1"/>
          </p:cNvSpPr>
          <p:nvPr>
            <p:ph type="sldNum" sz="quarter" idx="4"/>
          </p:nvPr>
        </p:nvSpPr>
        <p:spPr/>
        <p:txBody>
          <a:bodyPr/>
          <a:lstStyle/>
          <a:p>
            <a:fld id="{5D421B75-32F1-3341-9ED0-64265A793BE3}" type="slidenum">
              <a:rPr lang="en-US" smtClean="0"/>
              <a:pPr/>
              <a:t>2</a:t>
            </a:fld>
            <a:endParaRPr lang="en-US" dirty="0"/>
          </a:p>
        </p:txBody>
      </p:sp>
    </p:spTree>
    <p:extLst>
      <p:ext uri="{BB962C8B-B14F-4D97-AF65-F5344CB8AC3E}">
        <p14:creationId xmlns:p14="http://schemas.microsoft.com/office/powerpoint/2010/main" val="7513311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B4E75-189F-9F93-5A04-111F806BFB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8E765-1B0F-7A21-67F2-4473C6AC7CF3}"/>
              </a:ext>
            </a:extLst>
          </p:cNvPr>
          <p:cNvSpPr>
            <a:spLocks noGrp="1"/>
          </p:cNvSpPr>
          <p:nvPr>
            <p:ph type="title"/>
          </p:nvPr>
        </p:nvSpPr>
        <p:spPr>
          <a:xfrm>
            <a:off x="953811" y="1111980"/>
            <a:ext cx="22486758" cy="1538883"/>
          </a:xfrm>
        </p:spPr>
        <p:txBody>
          <a:bodyPr/>
          <a:lstStyle/>
          <a:p>
            <a:r>
              <a:rPr lang="en-US" dirty="0"/>
              <a:t>Example: Oregon Flower Farms</a:t>
            </a:r>
          </a:p>
        </p:txBody>
      </p:sp>
      <p:sp>
        <p:nvSpPr>
          <p:cNvPr id="3" name="Content Placeholder 2">
            <a:extLst>
              <a:ext uri="{FF2B5EF4-FFF2-40B4-BE49-F238E27FC236}">
                <a16:creationId xmlns:a16="http://schemas.microsoft.com/office/drawing/2014/main" id="{01E2F5F1-F89D-9D1E-F7D4-829F28BD29A8}"/>
              </a:ext>
            </a:extLst>
          </p:cNvPr>
          <p:cNvSpPr>
            <a:spLocks noGrp="1"/>
          </p:cNvSpPr>
          <p:nvPr>
            <p:ph idx="1"/>
          </p:nvPr>
        </p:nvSpPr>
        <p:spPr>
          <a:xfrm>
            <a:off x="953811" y="3163824"/>
            <a:ext cx="16848970" cy="5078313"/>
          </a:xfrm>
        </p:spPr>
        <p:txBody>
          <a:bodyPr/>
          <a:lstStyle/>
          <a:p>
            <a:pPr marL="0" indent="0">
              <a:buClr>
                <a:schemeClr val="tx1"/>
              </a:buClr>
              <a:buNone/>
            </a:pPr>
            <a:r>
              <a:rPr lang="en-US" sz="3600" b="1" dirty="0"/>
              <a:t>Oregon Flower Farm</a:t>
            </a:r>
            <a:r>
              <a:rPr lang="en-US" sz="3600" dirty="0"/>
              <a:t> produces and sells </a:t>
            </a:r>
            <a:r>
              <a:rPr lang="en-US" sz="3600" b="1" dirty="0"/>
              <a:t>locally grown cut flowers, herbs, dry-farmed produce</a:t>
            </a:r>
            <a:r>
              <a:rPr lang="en-US" sz="3600" dirty="0"/>
              <a:t>, and </a:t>
            </a:r>
            <a:r>
              <a:rPr lang="en-US" sz="3600" b="1" dirty="0"/>
              <a:t>pastured meats. </a:t>
            </a:r>
            <a:r>
              <a:rPr lang="en-US" sz="3600" dirty="0"/>
              <a:t>They offer </a:t>
            </a:r>
            <a:r>
              <a:rPr lang="en-US" sz="3600" b="1" dirty="0"/>
              <a:t>on-farm experiences</a:t>
            </a:r>
            <a:r>
              <a:rPr lang="en-US" sz="3600" dirty="0"/>
              <a:t> such as U-picks, farm tours, and small private events. </a:t>
            </a:r>
          </a:p>
          <a:p>
            <a:pPr marL="0" indent="0">
              <a:buClr>
                <a:schemeClr val="tx1"/>
              </a:buClr>
              <a:buNone/>
            </a:pPr>
            <a:r>
              <a:rPr lang="en-US" sz="3600" dirty="0"/>
              <a:t>Their business combines sustainable agricultural practices with agritourism to diversify income and connect directly with local consumers.</a:t>
            </a:r>
          </a:p>
          <a:p>
            <a:pPr marL="0" indent="0">
              <a:buClr>
                <a:schemeClr val="tx1"/>
              </a:buClr>
              <a:buNone/>
            </a:pPr>
            <a:endParaRPr lang="en-US" sz="3600" dirty="0"/>
          </a:p>
          <a:p>
            <a:pPr marL="0" indent="0">
              <a:buClr>
                <a:schemeClr val="tx1"/>
              </a:buClr>
              <a:buNone/>
            </a:pPr>
            <a:r>
              <a:rPr lang="en-US" sz="3600" i="1" dirty="0"/>
              <a:t>Value proposition: </a:t>
            </a:r>
            <a:r>
              <a:rPr lang="en-US" sz="3600" b="1" dirty="0"/>
              <a:t>Oregon Flower Farms…</a:t>
            </a:r>
          </a:p>
        </p:txBody>
      </p:sp>
      <p:sp>
        <p:nvSpPr>
          <p:cNvPr id="4" name="Slide Number Placeholder 3">
            <a:extLst>
              <a:ext uri="{FF2B5EF4-FFF2-40B4-BE49-F238E27FC236}">
                <a16:creationId xmlns:a16="http://schemas.microsoft.com/office/drawing/2014/main" id="{9B05339A-5B58-23AB-D20B-C3C8A2BFE3D0}"/>
              </a:ext>
            </a:extLst>
          </p:cNvPr>
          <p:cNvSpPr>
            <a:spLocks noGrp="1"/>
          </p:cNvSpPr>
          <p:nvPr>
            <p:ph type="sldNum" sz="quarter" idx="4"/>
          </p:nvPr>
        </p:nvSpPr>
        <p:spPr/>
        <p:txBody>
          <a:bodyPr/>
          <a:lstStyle/>
          <a:p>
            <a:fld id="{5D421B75-32F1-3341-9ED0-64265A793BE3}" type="slidenum">
              <a:rPr lang="en-US" smtClean="0"/>
              <a:pPr/>
              <a:t>20</a:t>
            </a:fld>
            <a:endParaRPr lang="en-US" dirty="0"/>
          </a:p>
        </p:txBody>
      </p:sp>
      <p:graphicFrame>
        <p:nvGraphicFramePr>
          <p:cNvPr id="5" name="Table 4">
            <a:extLst>
              <a:ext uri="{FF2B5EF4-FFF2-40B4-BE49-F238E27FC236}">
                <a16:creationId xmlns:a16="http://schemas.microsoft.com/office/drawing/2014/main" id="{2B9FFBCE-403F-267D-9E60-5FC5CAB30659}"/>
              </a:ext>
            </a:extLst>
          </p:cNvPr>
          <p:cNvGraphicFramePr>
            <a:graphicFrameLocks noGrp="1"/>
          </p:cNvGraphicFramePr>
          <p:nvPr>
            <p:extLst>
              <p:ext uri="{D42A27DB-BD31-4B8C-83A1-F6EECF244321}">
                <p14:modId xmlns:p14="http://schemas.microsoft.com/office/powerpoint/2010/main" val="2249264568"/>
              </p:ext>
            </p:extLst>
          </p:nvPr>
        </p:nvGraphicFramePr>
        <p:xfrm>
          <a:off x="1189533" y="8845296"/>
          <a:ext cx="22486758" cy="3413760"/>
        </p:xfrm>
        <a:graphic>
          <a:graphicData uri="http://schemas.openxmlformats.org/drawingml/2006/table">
            <a:tbl>
              <a:tblPr bandRow="1">
                <a:tableStyleId>{5C22544A-7EE6-4342-B048-85BDC9FD1C3A}</a:tableStyleId>
              </a:tblPr>
              <a:tblGrid>
                <a:gridCol w="5374439">
                  <a:extLst>
                    <a:ext uri="{9D8B030D-6E8A-4147-A177-3AD203B41FA5}">
                      <a16:colId xmlns:a16="http://schemas.microsoft.com/office/drawing/2014/main" val="4232231386"/>
                    </a:ext>
                  </a:extLst>
                </a:gridCol>
                <a:gridCol w="17112319">
                  <a:extLst>
                    <a:ext uri="{9D8B030D-6E8A-4147-A177-3AD203B41FA5}">
                      <a16:colId xmlns:a16="http://schemas.microsoft.com/office/drawing/2014/main" val="468833831"/>
                    </a:ext>
                  </a:extLst>
                </a:gridCol>
              </a:tblGrid>
              <a:tr h="370840">
                <a:tc>
                  <a:txBody>
                    <a:bodyPr/>
                    <a:lstStyle/>
                    <a:p>
                      <a:r>
                        <a:rPr lang="en-US" sz="4000" b="1" dirty="0">
                          <a:latin typeface="Poppins" panose="00000500000000000000" pitchFamily="2" charset="0"/>
                          <a:cs typeface="Poppins" panose="00000500000000000000" pitchFamily="2" charset="0"/>
                        </a:rPr>
                        <a:t>Helps</a:t>
                      </a:r>
                    </a:p>
                  </a:txBody>
                  <a:tcPr/>
                </a:tc>
                <a:tc>
                  <a:txBody>
                    <a:bodyPr/>
                    <a:lstStyle/>
                    <a:p>
                      <a:r>
                        <a:rPr lang="en-US" sz="4000" dirty="0">
                          <a:latin typeface="Poppins" panose="00000500000000000000" pitchFamily="2" charset="0"/>
                          <a:cs typeface="Poppins" panose="00000500000000000000" pitchFamily="2" charset="0"/>
                        </a:rPr>
                        <a:t>Local consumers, florists, and event organizers</a:t>
                      </a:r>
                    </a:p>
                  </a:txBody>
                  <a:tcPr/>
                </a:tc>
                <a:extLst>
                  <a:ext uri="{0D108BD9-81ED-4DB2-BD59-A6C34878D82A}">
                    <a16:rowId xmlns:a16="http://schemas.microsoft.com/office/drawing/2014/main" val="4027541690"/>
                  </a:ext>
                </a:extLst>
              </a:tr>
              <a:tr h="370840">
                <a:tc>
                  <a:txBody>
                    <a:bodyPr/>
                    <a:lstStyle/>
                    <a:p>
                      <a:r>
                        <a:rPr lang="en-US" sz="4000" b="1" dirty="0">
                          <a:latin typeface="Poppins" panose="00000500000000000000" pitchFamily="2" charset="0"/>
                          <a:cs typeface="Poppins" panose="00000500000000000000" pitchFamily="2" charset="0"/>
                        </a:rPr>
                        <a:t>Who</a:t>
                      </a:r>
                    </a:p>
                  </a:txBody>
                  <a:tcPr/>
                </a:tc>
                <a:tc>
                  <a:txBody>
                    <a:bodyPr/>
                    <a:lstStyle/>
                    <a:p>
                      <a:r>
                        <a:rPr lang="en-US" sz="4000" dirty="0">
                          <a:latin typeface="Poppins" panose="00000500000000000000" pitchFamily="2" charset="0"/>
                          <a:cs typeface="Poppins" panose="00000500000000000000" pitchFamily="2" charset="0"/>
                        </a:rPr>
                        <a:t>Want fresh, sustainably grown flowers and farm products</a:t>
                      </a:r>
                    </a:p>
                  </a:txBody>
                  <a:tcPr/>
                </a:tc>
                <a:extLst>
                  <a:ext uri="{0D108BD9-81ED-4DB2-BD59-A6C34878D82A}">
                    <a16:rowId xmlns:a16="http://schemas.microsoft.com/office/drawing/2014/main" val="141452875"/>
                  </a:ext>
                </a:extLst>
              </a:tr>
              <a:tr h="370840">
                <a:tc>
                  <a:txBody>
                    <a:bodyPr/>
                    <a:lstStyle/>
                    <a:p>
                      <a:r>
                        <a:rPr lang="en-US" sz="4000" b="1" dirty="0">
                          <a:latin typeface="Poppins" panose="00000500000000000000" pitchFamily="2" charset="0"/>
                          <a:cs typeface="Poppins" panose="00000500000000000000" pitchFamily="2" charset="0"/>
                        </a:rPr>
                        <a:t>By providing</a:t>
                      </a:r>
                    </a:p>
                  </a:txBody>
                  <a:tcPr/>
                </a:tc>
                <a:tc>
                  <a:txBody>
                    <a:bodyPr/>
                    <a:lstStyle/>
                    <a:p>
                      <a:r>
                        <a:rPr lang="en-US" sz="4000" dirty="0">
                          <a:latin typeface="Poppins" panose="00000500000000000000" pitchFamily="2" charset="0"/>
                          <a:cs typeface="Poppins" panose="00000500000000000000" pitchFamily="2" charset="0"/>
                        </a:rPr>
                        <a:t>High-quality, locally sourced blooms and authentic farm experiences</a:t>
                      </a:r>
                    </a:p>
                  </a:txBody>
                  <a:tcPr/>
                </a:tc>
                <a:extLst>
                  <a:ext uri="{0D108BD9-81ED-4DB2-BD59-A6C34878D82A}">
                    <a16:rowId xmlns:a16="http://schemas.microsoft.com/office/drawing/2014/main" val="276510169"/>
                  </a:ext>
                </a:extLst>
              </a:tr>
              <a:tr h="370840">
                <a:tc>
                  <a:txBody>
                    <a:bodyPr/>
                    <a:lstStyle/>
                    <a:p>
                      <a:r>
                        <a:rPr lang="en-US" sz="4000" b="1" dirty="0">
                          <a:latin typeface="Poppins" panose="00000500000000000000" pitchFamily="2" charset="0"/>
                          <a:cs typeface="Poppins" panose="00000500000000000000" pitchFamily="2" charset="0"/>
                        </a:rPr>
                        <a:t>That</a:t>
                      </a:r>
                    </a:p>
                  </a:txBody>
                  <a:tcPr/>
                </a:tc>
                <a:tc>
                  <a:txBody>
                    <a:bodyPr/>
                    <a:lstStyle/>
                    <a:p>
                      <a:r>
                        <a:rPr lang="en-US" sz="4000" dirty="0">
                          <a:latin typeface="Poppins" panose="00000500000000000000" pitchFamily="2" charset="0"/>
                          <a:cs typeface="Poppins" panose="00000500000000000000" pitchFamily="2" charset="0"/>
                        </a:rPr>
                        <a:t>Celebrate community, sustainability, and connection to place.</a:t>
                      </a:r>
                    </a:p>
                  </a:txBody>
                  <a:tcPr/>
                </a:tc>
                <a:extLst>
                  <a:ext uri="{0D108BD9-81ED-4DB2-BD59-A6C34878D82A}">
                    <a16:rowId xmlns:a16="http://schemas.microsoft.com/office/drawing/2014/main" val="3547222473"/>
                  </a:ext>
                </a:extLst>
              </a:tr>
            </a:tbl>
          </a:graphicData>
        </a:graphic>
      </p:graphicFrame>
      <p:pic>
        <p:nvPicPr>
          <p:cNvPr id="6" name="Picture 5">
            <a:extLst>
              <a:ext uri="{FF2B5EF4-FFF2-40B4-BE49-F238E27FC236}">
                <a16:creationId xmlns:a16="http://schemas.microsoft.com/office/drawing/2014/main" id="{F5E364DA-B457-5A67-3D04-16B9D09D1778}"/>
              </a:ext>
            </a:extLst>
          </p:cNvPr>
          <p:cNvPicPr>
            <a:picLocks noChangeAspect="1"/>
          </p:cNvPicPr>
          <p:nvPr/>
        </p:nvPicPr>
        <p:blipFill>
          <a:blip r:embed="rId2"/>
          <a:stretch>
            <a:fillRect/>
          </a:stretch>
        </p:blipFill>
        <p:spPr>
          <a:xfrm>
            <a:off x="17802781" y="2929185"/>
            <a:ext cx="5411352" cy="54113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01134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BFF81-432E-3C68-DD89-38CA186995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1490ED-0F87-6C06-14CA-AB8A97E8FA37}"/>
              </a:ext>
            </a:extLst>
          </p:cNvPr>
          <p:cNvSpPr>
            <a:spLocks noGrp="1"/>
          </p:cNvSpPr>
          <p:nvPr>
            <p:ph type="title"/>
          </p:nvPr>
        </p:nvSpPr>
        <p:spPr/>
        <p:txBody>
          <a:bodyPr/>
          <a:lstStyle/>
          <a:p>
            <a:r>
              <a:rPr lang="en-US" dirty="0"/>
              <a:t>SWOT Analysis: Oregon Flower Farm</a:t>
            </a:r>
          </a:p>
        </p:txBody>
      </p:sp>
      <p:graphicFrame>
        <p:nvGraphicFramePr>
          <p:cNvPr id="7" name="Content Placeholder 6">
            <a:extLst>
              <a:ext uri="{FF2B5EF4-FFF2-40B4-BE49-F238E27FC236}">
                <a16:creationId xmlns:a16="http://schemas.microsoft.com/office/drawing/2014/main" id="{8998DD00-A40F-F352-32BC-AEBB18E4BADF}"/>
              </a:ext>
            </a:extLst>
          </p:cNvPr>
          <p:cNvGraphicFramePr>
            <a:graphicFrameLocks noGrp="1"/>
          </p:cNvGraphicFramePr>
          <p:nvPr>
            <p:ph idx="1"/>
            <p:extLst>
              <p:ext uri="{D42A27DB-BD31-4B8C-83A1-F6EECF244321}">
                <p14:modId xmlns:p14="http://schemas.microsoft.com/office/powerpoint/2010/main" val="2589378158"/>
              </p:ext>
            </p:extLst>
          </p:nvPr>
        </p:nvGraphicFramePr>
        <p:xfrm>
          <a:off x="954088" y="3163888"/>
          <a:ext cx="22486936" cy="10119360"/>
        </p:xfrm>
        <a:graphic>
          <a:graphicData uri="http://schemas.openxmlformats.org/drawingml/2006/table">
            <a:tbl>
              <a:tblPr bandRow="1">
                <a:tableStyleId>{5C22544A-7EE6-4342-B048-85BDC9FD1C3A}</a:tableStyleId>
              </a:tblPr>
              <a:tblGrid>
                <a:gridCol w="11243468">
                  <a:extLst>
                    <a:ext uri="{9D8B030D-6E8A-4147-A177-3AD203B41FA5}">
                      <a16:colId xmlns:a16="http://schemas.microsoft.com/office/drawing/2014/main" val="489873128"/>
                    </a:ext>
                  </a:extLst>
                </a:gridCol>
                <a:gridCol w="11243468">
                  <a:extLst>
                    <a:ext uri="{9D8B030D-6E8A-4147-A177-3AD203B41FA5}">
                      <a16:colId xmlns:a16="http://schemas.microsoft.com/office/drawing/2014/main" val="3146593312"/>
                    </a:ext>
                  </a:extLst>
                </a:gridCol>
              </a:tblGrid>
              <a:tr h="370840">
                <a:tc>
                  <a:txBody>
                    <a:bodyPr/>
                    <a:lstStyle/>
                    <a:p>
                      <a:pPr>
                        <a:buNone/>
                      </a:pPr>
                      <a:r>
                        <a:rPr lang="en-US" sz="3200" b="1" dirty="0"/>
                        <a:t>Strengths</a:t>
                      </a:r>
                      <a:endParaRPr lang="en-US" sz="3200" dirty="0"/>
                    </a:p>
                  </a:txBody>
                  <a:tcPr anchor="ctr"/>
                </a:tc>
                <a:tc>
                  <a:txBody>
                    <a:bodyPr/>
                    <a:lstStyle/>
                    <a:p>
                      <a:pPr>
                        <a:buNone/>
                      </a:pPr>
                      <a:r>
                        <a:rPr lang="en-US" sz="3200" b="1" dirty="0"/>
                        <a:t>Weaknesses</a:t>
                      </a:r>
                      <a:endParaRPr lang="en-US" sz="3200" dirty="0"/>
                    </a:p>
                  </a:txBody>
                  <a:tcPr anchor="ctr"/>
                </a:tc>
                <a:extLst>
                  <a:ext uri="{0D108BD9-81ED-4DB2-BD59-A6C34878D82A}">
                    <a16:rowId xmlns:a16="http://schemas.microsoft.com/office/drawing/2014/main" val="2449375186"/>
                  </a:ext>
                </a:extLst>
              </a:tr>
              <a:tr h="370840">
                <a:tc>
                  <a:txBody>
                    <a:bodyPr/>
                    <a:lstStyle/>
                    <a:p>
                      <a:r>
                        <a:rPr lang="en-US" sz="3200" dirty="0">
                          <a:solidFill>
                            <a:srgbClr val="EDF5E7"/>
                          </a:solidFill>
                        </a:rPr>
                        <a:t>- Education &amp; Experience</a:t>
                      </a:r>
                    </a:p>
                    <a:p>
                      <a:r>
                        <a:rPr lang="en-US" sz="3200" dirty="0">
                          <a:solidFill>
                            <a:srgbClr val="EDF5E7"/>
                          </a:solidFill>
                        </a:rPr>
                        <a:t>- Own land &amp; existing infrastructure/materials</a:t>
                      </a:r>
                    </a:p>
                    <a:p>
                      <a:r>
                        <a:rPr lang="en-US" sz="3200" dirty="0">
                          <a:solidFill>
                            <a:srgbClr val="EDF5E7"/>
                          </a:solidFill>
                        </a:rPr>
                        <a:t>- Location – busy road, in between two good  size urban areas</a:t>
                      </a:r>
                    </a:p>
                    <a:p>
                      <a:r>
                        <a:rPr lang="en-US" sz="3200" dirty="0">
                          <a:solidFill>
                            <a:srgbClr val="EDF5E7"/>
                          </a:solidFill>
                        </a:rPr>
                        <a:t>- Construction and electrical skills</a:t>
                      </a:r>
                    </a:p>
                    <a:p>
                      <a:r>
                        <a:rPr lang="en-US" sz="3200" dirty="0">
                          <a:solidFill>
                            <a:srgbClr val="EDF5E7"/>
                          </a:solidFill>
                        </a:rPr>
                        <a:t>- Amazing view!</a:t>
                      </a:r>
                    </a:p>
                    <a:p>
                      <a:r>
                        <a:rPr lang="en-US" sz="3200" dirty="0">
                          <a:solidFill>
                            <a:srgbClr val="EDF5E7"/>
                          </a:solidFill>
                        </a:rPr>
                        <a:t>- Southeast exposure and good soil </a:t>
                      </a:r>
                    </a:p>
                    <a:p>
                      <a:r>
                        <a:rPr lang="en-US" sz="3200" dirty="0">
                          <a:solidFill>
                            <a:srgbClr val="EDF5E7"/>
                          </a:solidFill>
                        </a:rPr>
                        <a:t>- Access to animal manure for amendment</a:t>
                      </a:r>
                    </a:p>
                    <a:p>
                      <a:endParaRPr lang="en-US" sz="3200" dirty="0"/>
                    </a:p>
                  </a:txBody>
                  <a:tcPr/>
                </a:tc>
                <a:tc>
                  <a:txBody>
                    <a:bodyPr/>
                    <a:lstStyle/>
                    <a:p>
                      <a:r>
                        <a:rPr lang="en-US" sz="3200" kern="1200" dirty="0">
                          <a:solidFill>
                            <a:srgbClr val="EDF5E7"/>
                          </a:solidFill>
                          <a:effectLst/>
                          <a:latin typeface="+mn-lt"/>
                          <a:ea typeface="+mn-ea"/>
                          <a:cs typeface="+mn-cs"/>
                        </a:rPr>
                        <a:t>- Limited to irrigating only ½ acre from well </a:t>
                      </a:r>
                    </a:p>
                    <a:p>
                      <a:r>
                        <a:rPr lang="en-US" sz="3200" kern="1200" dirty="0">
                          <a:solidFill>
                            <a:srgbClr val="EDF5E7"/>
                          </a:solidFill>
                          <a:effectLst/>
                          <a:latin typeface="+mn-lt"/>
                          <a:ea typeface="+mn-ea"/>
                          <a:cs typeface="+mn-cs"/>
                        </a:rPr>
                        <a:t>- Seasonal creek but no water rights</a:t>
                      </a:r>
                    </a:p>
                    <a:p>
                      <a:r>
                        <a:rPr lang="en-US" sz="3200" kern="1200" dirty="0">
                          <a:solidFill>
                            <a:srgbClr val="EDF5E7"/>
                          </a:solidFill>
                          <a:effectLst/>
                          <a:latin typeface="+mn-lt"/>
                          <a:ea typeface="+mn-ea"/>
                          <a:cs typeface="+mn-cs"/>
                        </a:rPr>
                        <a:t>- No capacity to farm full-time </a:t>
                      </a:r>
                    </a:p>
                    <a:p>
                      <a:r>
                        <a:rPr lang="en-US" sz="3200" kern="1200" dirty="0">
                          <a:solidFill>
                            <a:srgbClr val="EDF5E7"/>
                          </a:solidFill>
                          <a:effectLst/>
                          <a:latin typeface="+mn-lt"/>
                          <a:ea typeface="+mn-ea"/>
                          <a:cs typeface="+mn-cs"/>
                        </a:rPr>
                        <a:t>- Two school aged children need care and transportation (not a weakness, but a reality…)</a:t>
                      </a:r>
                    </a:p>
                    <a:p>
                      <a:r>
                        <a:rPr lang="en-US" sz="3200" kern="1200" dirty="0">
                          <a:solidFill>
                            <a:srgbClr val="EDF5E7"/>
                          </a:solidFill>
                          <a:effectLst/>
                          <a:latin typeface="+mn-lt"/>
                          <a:ea typeface="+mn-ea"/>
                          <a:cs typeface="+mn-cs"/>
                        </a:rPr>
                        <a:t>- On-farm experience is limited</a:t>
                      </a:r>
                    </a:p>
                    <a:p>
                      <a:r>
                        <a:rPr lang="en-US" sz="3200" kern="1200" dirty="0">
                          <a:solidFill>
                            <a:srgbClr val="EDF5E7"/>
                          </a:solidFill>
                          <a:effectLst/>
                          <a:latin typeface="+mn-lt"/>
                          <a:ea typeface="+mn-ea"/>
                          <a:cs typeface="+mn-cs"/>
                        </a:rPr>
                        <a:t>- Need to procure additional start-up infrastructure</a:t>
                      </a:r>
                    </a:p>
                    <a:p>
                      <a:r>
                        <a:rPr lang="en-US" sz="3200" kern="1200" dirty="0">
                          <a:solidFill>
                            <a:srgbClr val="EDF5E7"/>
                          </a:solidFill>
                          <a:effectLst/>
                          <a:latin typeface="+mn-lt"/>
                          <a:ea typeface="+mn-ea"/>
                          <a:cs typeface="+mn-cs"/>
                        </a:rPr>
                        <a:t>-Need insurance to cover on-farm visitor liability </a:t>
                      </a:r>
                      <a:endParaRPr lang="en-US" sz="3200" dirty="0">
                        <a:solidFill>
                          <a:srgbClr val="EDF5E7"/>
                        </a:solidFill>
                      </a:endParaRPr>
                    </a:p>
                  </a:txBody>
                  <a:tcPr/>
                </a:tc>
                <a:extLst>
                  <a:ext uri="{0D108BD9-81ED-4DB2-BD59-A6C34878D82A}">
                    <a16:rowId xmlns:a16="http://schemas.microsoft.com/office/drawing/2014/main" val="2574267246"/>
                  </a:ext>
                </a:extLst>
              </a:tr>
              <a:tr h="370840">
                <a:tc>
                  <a:txBody>
                    <a:bodyPr/>
                    <a:lstStyle/>
                    <a:p>
                      <a:r>
                        <a:rPr lang="en-US" sz="3200" b="1" dirty="0"/>
                        <a:t>Opportunities</a:t>
                      </a:r>
                    </a:p>
                  </a:txBody>
                  <a:tcPr/>
                </a:tc>
                <a:tc>
                  <a:txBody>
                    <a:bodyPr/>
                    <a:lstStyle/>
                    <a:p>
                      <a:r>
                        <a:rPr lang="en-US" sz="3200" b="1" dirty="0"/>
                        <a:t>Threats</a:t>
                      </a:r>
                    </a:p>
                  </a:txBody>
                  <a:tcPr/>
                </a:tc>
                <a:extLst>
                  <a:ext uri="{0D108BD9-81ED-4DB2-BD59-A6C34878D82A}">
                    <a16:rowId xmlns:a16="http://schemas.microsoft.com/office/drawing/2014/main" val="2587716884"/>
                  </a:ext>
                </a:extLst>
              </a:tr>
              <a:tr h="370840">
                <a:tc>
                  <a:txBody>
                    <a:bodyPr/>
                    <a:lstStyle/>
                    <a:p>
                      <a:r>
                        <a:rPr lang="en-US" sz="3200" kern="1200" dirty="0">
                          <a:solidFill>
                            <a:srgbClr val="EDF5E7"/>
                          </a:solidFill>
                          <a:effectLst/>
                          <a:latin typeface="+mn-lt"/>
                          <a:ea typeface="+mn-ea"/>
                          <a:cs typeface="+mn-cs"/>
                        </a:rPr>
                        <a:t>- Dry-farming produce</a:t>
                      </a:r>
                    </a:p>
                    <a:p>
                      <a:r>
                        <a:rPr lang="en-US" sz="3200" kern="1200" dirty="0">
                          <a:solidFill>
                            <a:srgbClr val="EDF5E7"/>
                          </a:solidFill>
                          <a:effectLst/>
                          <a:latin typeface="+mn-lt"/>
                          <a:ea typeface="+mn-ea"/>
                          <a:cs typeface="+mn-cs"/>
                        </a:rPr>
                        <a:t>- Plant propagation &amp; microgreen production in greenhouse</a:t>
                      </a:r>
                    </a:p>
                    <a:p>
                      <a:r>
                        <a:rPr lang="en-US" sz="3200" kern="1200" dirty="0">
                          <a:solidFill>
                            <a:srgbClr val="EDF5E7"/>
                          </a:solidFill>
                          <a:effectLst/>
                          <a:latin typeface="+mn-lt"/>
                          <a:ea typeface="+mn-ea"/>
                          <a:cs typeface="+mn-cs"/>
                        </a:rPr>
                        <a:t>- Expand small animal production </a:t>
                      </a:r>
                    </a:p>
                    <a:p>
                      <a:r>
                        <a:rPr lang="en-US" sz="3200" kern="1200" dirty="0">
                          <a:solidFill>
                            <a:srgbClr val="EDF5E7"/>
                          </a:solidFill>
                          <a:effectLst/>
                          <a:latin typeface="+mn-lt"/>
                          <a:ea typeface="+mn-ea"/>
                          <a:cs typeface="+mn-cs"/>
                        </a:rPr>
                        <a:t>- Agritourism opportunities include farm stand, - U-picks and host small events</a:t>
                      </a:r>
                    </a:p>
                    <a:p>
                      <a:r>
                        <a:rPr lang="en-US" sz="3200" kern="1200" dirty="0">
                          <a:solidFill>
                            <a:srgbClr val="EDF5E7"/>
                          </a:solidFill>
                          <a:effectLst/>
                          <a:latin typeface="+mn-lt"/>
                          <a:ea typeface="+mn-ea"/>
                          <a:cs typeface="+mn-cs"/>
                        </a:rPr>
                        <a:t>- Expand floral arranging component of business</a:t>
                      </a:r>
                    </a:p>
                    <a:p>
                      <a:r>
                        <a:rPr lang="en-US" sz="3200" kern="1200" dirty="0">
                          <a:solidFill>
                            <a:srgbClr val="EDF5E7"/>
                          </a:solidFill>
                          <a:effectLst/>
                          <a:latin typeface="+mn-lt"/>
                          <a:ea typeface="+mn-ea"/>
                          <a:cs typeface="+mn-cs"/>
                        </a:rPr>
                        <a:t>- Tap into wedding industry</a:t>
                      </a:r>
                    </a:p>
                    <a:p>
                      <a:r>
                        <a:rPr lang="en-US" sz="3200" kern="1200" dirty="0">
                          <a:solidFill>
                            <a:srgbClr val="EDF5E7"/>
                          </a:solidFill>
                          <a:effectLst/>
                          <a:latin typeface="+mn-lt"/>
                          <a:ea typeface="+mn-ea"/>
                          <a:cs typeface="+mn-cs"/>
                        </a:rPr>
                        <a:t>- Host educational tours and teach on farm</a:t>
                      </a:r>
                    </a:p>
                    <a:p>
                      <a:endParaRPr lang="en-US" sz="3200" dirty="0"/>
                    </a:p>
                  </a:txBody>
                  <a:tcPr/>
                </a:tc>
                <a:tc>
                  <a:txBody>
                    <a:bodyPr/>
                    <a:lstStyle/>
                    <a:p>
                      <a:r>
                        <a:rPr lang="en-US" sz="3200" kern="1200" dirty="0">
                          <a:solidFill>
                            <a:srgbClr val="EDF5E7"/>
                          </a:solidFill>
                          <a:effectLst/>
                          <a:latin typeface="+mn-lt"/>
                          <a:ea typeface="+mn-ea"/>
                          <a:cs typeface="+mn-cs"/>
                        </a:rPr>
                        <a:t>- Surrounded by grass seed fields, produce lots of dust and possibly chemical drift</a:t>
                      </a:r>
                    </a:p>
                    <a:p>
                      <a:r>
                        <a:rPr lang="en-US" sz="3200" kern="1200" dirty="0">
                          <a:solidFill>
                            <a:srgbClr val="EDF5E7"/>
                          </a:solidFill>
                          <a:effectLst/>
                          <a:latin typeface="+mn-lt"/>
                          <a:ea typeface="+mn-ea"/>
                          <a:cs typeface="+mn-cs"/>
                        </a:rPr>
                        <a:t>- Changing climate, unpredictable weather, strong wind</a:t>
                      </a:r>
                    </a:p>
                    <a:p>
                      <a:r>
                        <a:rPr lang="en-US" sz="3200" kern="1200" dirty="0">
                          <a:solidFill>
                            <a:srgbClr val="EDF5E7"/>
                          </a:solidFill>
                          <a:effectLst/>
                          <a:latin typeface="+mn-lt"/>
                          <a:ea typeface="+mn-ea"/>
                          <a:cs typeface="+mn-cs"/>
                        </a:rPr>
                        <a:t>- Unknown capacity for local flower market</a:t>
                      </a:r>
                    </a:p>
                    <a:p>
                      <a:r>
                        <a:rPr lang="en-US" sz="3200" kern="1200" dirty="0">
                          <a:solidFill>
                            <a:srgbClr val="EDF5E7"/>
                          </a:solidFill>
                          <a:effectLst/>
                          <a:latin typeface="+mn-lt"/>
                          <a:ea typeface="+mn-ea"/>
                          <a:cs typeface="+mn-cs"/>
                        </a:rPr>
                        <a:t>- Competition in the area for local flowers</a:t>
                      </a:r>
                    </a:p>
                    <a:p>
                      <a:r>
                        <a:rPr lang="en-US" sz="3200" kern="1200" dirty="0">
                          <a:solidFill>
                            <a:srgbClr val="EDF5E7"/>
                          </a:solidFill>
                          <a:effectLst/>
                          <a:latin typeface="+mn-lt"/>
                          <a:ea typeface="+mn-ea"/>
                          <a:cs typeface="+mn-cs"/>
                        </a:rPr>
                        <a:t>- Need to carve out small farm niche </a:t>
                      </a:r>
                    </a:p>
                    <a:p>
                      <a:r>
                        <a:rPr lang="en-US" sz="3200" kern="1200" dirty="0">
                          <a:solidFill>
                            <a:srgbClr val="EDF5E7"/>
                          </a:solidFill>
                          <a:effectLst/>
                          <a:latin typeface="+mn-lt"/>
                          <a:ea typeface="+mn-ea"/>
                          <a:cs typeface="+mn-cs"/>
                        </a:rPr>
                        <a:t>- Cut flowers are not a “necessity” like edible products are</a:t>
                      </a:r>
                      <a:endParaRPr lang="en-US" sz="3200" dirty="0">
                        <a:solidFill>
                          <a:srgbClr val="EDF5E7"/>
                        </a:solidFill>
                      </a:endParaRPr>
                    </a:p>
                  </a:txBody>
                  <a:tcPr/>
                </a:tc>
                <a:extLst>
                  <a:ext uri="{0D108BD9-81ED-4DB2-BD59-A6C34878D82A}">
                    <a16:rowId xmlns:a16="http://schemas.microsoft.com/office/drawing/2014/main" val="2572283296"/>
                  </a:ext>
                </a:extLst>
              </a:tr>
            </a:tbl>
          </a:graphicData>
        </a:graphic>
      </p:graphicFrame>
      <p:sp>
        <p:nvSpPr>
          <p:cNvPr id="4" name="Slide Number Placeholder 3">
            <a:extLst>
              <a:ext uri="{FF2B5EF4-FFF2-40B4-BE49-F238E27FC236}">
                <a16:creationId xmlns:a16="http://schemas.microsoft.com/office/drawing/2014/main" id="{50E6CF92-1365-ABA6-D544-EFF5F79DEE35}"/>
              </a:ext>
            </a:extLst>
          </p:cNvPr>
          <p:cNvSpPr>
            <a:spLocks noGrp="1"/>
          </p:cNvSpPr>
          <p:nvPr>
            <p:ph type="sldNum" sz="quarter" idx="4"/>
          </p:nvPr>
        </p:nvSpPr>
        <p:spPr/>
        <p:txBody>
          <a:bodyPr/>
          <a:lstStyle/>
          <a:p>
            <a:fld id="{5D421B75-32F1-3341-9ED0-64265A793BE3}" type="slidenum">
              <a:rPr lang="en-US" smtClean="0"/>
              <a:pPr/>
              <a:t>21</a:t>
            </a:fld>
            <a:endParaRPr lang="en-US" dirty="0"/>
          </a:p>
        </p:txBody>
      </p:sp>
      <p:sp>
        <p:nvSpPr>
          <p:cNvPr id="8" name="Rectangle 7">
            <a:extLst>
              <a:ext uri="{FF2B5EF4-FFF2-40B4-BE49-F238E27FC236}">
                <a16:creationId xmlns:a16="http://schemas.microsoft.com/office/drawing/2014/main" id="{C5D2F338-8E9C-E974-ADCD-DC0758F131B5}"/>
              </a:ext>
            </a:extLst>
          </p:cNvPr>
          <p:cNvSpPr/>
          <p:nvPr/>
        </p:nvSpPr>
        <p:spPr>
          <a:xfrm>
            <a:off x="2606146" y="5094744"/>
            <a:ext cx="7343677" cy="1569660"/>
          </a:xfrm>
          <a:prstGeom prst="rect">
            <a:avLst/>
          </a:prstGeom>
          <a:noFill/>
        </p:spPr>
        <p:txBody>
          <a:bodyPr wrap="none" lIns="91440" tIns="45720" rIns="91440" bIns="45720">
            <a:spAutoFit/>
          </a:bodyPr>
          <a:lstStyle/>
          <a:p>
            <a:pPr algn="ctr"/>
            <a:r>
              <a:rPr lang="en-US" sz="4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What are we doing well?</a:t>
            </a:r>
          </a:p>
          <a:p>
            <a:pPr algn="ctr"/>
            <a:r>
              <a:rPr lang="en-US" sz="4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What sets us apart?</a:t>
            </a:r>
          </a:p>
        </p:txBody>
      </p:sp>
      <p:sp>
        <p:nvSpPr>
          <p:cNvPr id="9" name="Rectangle 8">
            <a:extLst>
              <a:ext uri="{FF2B5EF4-FFF2-40B4-BE49-F238E27FC236}">
                <a16:creationId xmlns:a16="http://schemas.microsoft.com/office/drawing/2014/main" id="{0A2D3BD9-B870-C799-76CF-1F5001A43244}"/>
              </a:ext>
            </a:extLst>
          </p:cNvPr>
          <p:cNvSpPr/>
          <p:nvPr/>
        </p:nvSpPr>
        <p:spPr>
          <a:xfrm>
            <a:off x="14130382" y="4725412"/>
            <a:ext cx="6657592" cy="2308324"/>
          </a:xfrm>
          <a:prstGeom prst="rect">
            <a:avLst/>
          </a:prstGeom>
          <a:noFill/>
        </p:spPr>
        <p:txBody>
          <a:bodyPr wrap="none" lIns="91440" tIns="45720" rIns="91440" bIns="45720">
            <a:spAutoFit/>
          </a:bodyPr>
          <a:lstStyle/>
          <a:p>
            <a:pPr algn="ctr"/>
            <a:r>
              <a:rPr lang="en-US" sz="4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Where are we limited </a:t>
            </a:r>
          </a:p>
          <a:p>
            <a:pPr algn="ctr"/>
            <a:r>
              <a:rPr lang="en-US" sz="4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or underperforming?</a:t>
            </a:r>
          </a:p>
          <a:p>
            <a:pPr algn="ctr"/>
            <a:r>
              <a:rPr lang="en-US" sz="4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What are we missing?</a:t>
            </a:r>
          </a:p>
        </p:txBody>
      </p:sp>
      <p:sp>
        <p:nvSpPr>
          <p:cNvPr id="10" name="Rectangle 9">
            <a:extLst>
              <a:ext uri="{FF2B5EF4-FFF2-40B4-BE49-F238E27FC236}">
                <a16:creationId xmlns:a16="http://schemas.microsoft.com/office/drawing/2014/main" id="{E4D58C01-50D2-5E9E-4797-2CEBDEDF43C3}"/>
              </a:ext>
            </a:extLst>
          </p:cNvPr>
          <p:cNvSpPr/>
          <p:nvPr/>
        </p:nvSpPr>
        <p:spPr>
          <a:xfrm>
            <a:off x="1182688" y="9583806"/>
            <a:ext cx="10750676" cy="3046988"/>
          </a:xfrm>
          <a:prstGeom prst="rect">
            <a:avLst/>
          </a:prstGeom>
          <a:noFill/>
        </p:spPr>
        <p:txBody>
          <a:bodyPr wrap="square" lIns="91440" tIns="45720" rIns="91440" bIns="45720">
            <a:spAutoFit/>
          </a:bodyPr>
          <a:lstStyle/>
          <a:p>
            <a:pPr algn="ctr"/>
            <a:r>
              <a:rPr lang="en-US" sz="4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What trends, markets, or </a:t>
            </a:r>
            <a:br>
              <a:rPr lang="en-US" sz="4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br>
            <a:r>
              <a:rPr lang="en-US" sz="4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customer needs could we tap into?</a:t>
            </a:r>
          </a:p>
          <a:p>
            <a:pPr algn="ctr"/>
            <a:r>
              <a:rPr lang="en-US" sz="4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How can we use our strengths</a:t>
            </a:r>
          </a:p>
          <a:p>
            <a:pPr algn="ctr"/>
            <a:r>
              <a:rPr lang="en-US" sz="4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to capitalize on opportunities?</a:t>
            </a:r>
          </a:p>
        </p:txBody>
      </p:sp>
      <p:sp>
        <p:nvSpPr>
          <p:cNvPr id="11" name="Rectangle 10">
            <a:extLst>
              <a:ext uri="{FF2B5EF4-FFF2-40B4-BE49-F238E27FC236}">
                <a16:creationId xmlns:a16="http://schemas.microsoft.com/office/drawing/2014/main" id="{30835CA8-B4BF-E250-1B8A-0CDD454F3040}"/>
              </a:ext>
            </a:extLst>
          </p:cNvPr>
          <p:cNvSpPr/>
          <p:nvPr/>
        </p:nvSpPr>
        <p:spPr>
          <a:xfrm>
            <a:off x="12785814" y="9684943"/>
            <a:ext cx="10428319" cy="3046988"/>
          </a:xfrm>
          <a:prstGeom prst="rect">
            <a:avLst/>
          </a:prstGeom>
          <a:noFill/>
        </p:spPr>
        <p:txBody>
          <a:bodyPr wrap="square" lIns="91440" tIns="45720" rIns="91440" bIns="45720">
            <a:spAutoFit/>
          </a:bodyPr>
          <a:lstStyle/>
          <a:p>
            <a:pPr algn="ctr"/>
            <a:r>
              <a:rPr lang="en-US" sz="4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What external forces could </a:t>
            </a:r>
          </a:p>
          <a:p>
            <a:pPr algn="ctr"/>
            <a:r>
              <a:rPr lang="en-US" sz="4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harm or disrupt our venture?</a:t>
            </a:r>
          </a:p>
          <a:p>
            <a:pPr algn="ctr"/>
            <a:r>
              <a:rPr lang="en-US" sz="4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What are our main competitors doing?</a:t>
            </a:r>
          </a:p>
        </p:txBody>
      </p:sp>
    </p:spTree>
    <p:extLst>
      <p:ext uri="{BB962C8B-B14F-4D97-AF65-F5344CB8AC3E}">
        <p14:creationId xmlns:p14="http://schemas.microsoft.com/office/powerpoint/2010/main" val="84577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ED102-2F8F-6360-212E-471C4D3E4E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C656E4-1807-7D92-4DE0-D0A74D482908}"/>
              </a:ext>
            </a:extLst>
          </p:cNvPr>
          <p:cNvSpPr>
            <a:spLocks noGrp="1"/>
          </p:cNvSpPr>
          <p:nvPr>
            <p:ph type="title"/>
          </p:nvPr>
        </p:nvSpPr>
        <p:spPr/>
        <p:txBody>
          <a:bodyPr/>
          <a:lstStyle/>
          <a:p>
            <a:r>
              <a:rPr lang="en-US" dirty="0"/>
              <a:t>SWOT Analysis: Oregon Flower Farm</a:t>
            </a:r>
          </a:p>
        </p:txBody>
      </p:sp>
      <p:graphicFrame>
        <p:nvGraphicFramePr>
          <p:cNvPr id="7" name="Content Placeholder 6">
            <a:extLst>
              <a:ext uri="{FF2B5EF4-FFF2-40B4-BE49-F238E27FC236}">
                <a16:creationId xmlns:a16="http://schemas.microsoft.com/office/drawing/2014/main" id="{FBDA8BC8-6A1B-1CE3-8E1B-1F203E522C3F}"/>
              </a:ext>
            </a:extLst>
          </p:cNvPr>
          <p:cNvGraphicFramePr>
            <a:graphicFrameLocks noGrp="1"/>
          </p:cNvGraphicFramePr>
          <p:nvPr>
            <p:ph idx="1"/>
            <p:extLst>
              <p:ext uri="{D42A27DB-BD31-4B8C-83A1-F6EECF244321}">
                <p14:modId xmlns:p14="http://schemas.microsoft.com/office/powerpoint/2010/main" val="1412820136"/>
              </p:ext>
            </p:extLst>
          </p:nvPr>
        </p:nvGraphicFramePr>
        <p:xfrm>
          <a:off x="954088" y="3163888"/>
          <a:ext cx="22486936" cy="10119360"/>
        </p:xfrm>
        <a:graphic>
          <a:graphicData uri="http://schemas.openxmlformats.org/drawingml/2006/table">
            <a:tbl>
              <a:tblPr bandRow="1">
                <a:tableStyleId>{5C22544A-7EE6-4342-B048-85BDC9FD1C3A}</a:tableStyleId>
              </a:tblPr>
              <a:tblGrid>
                <a:gridCol w="11243468">
                  <a:extLst>
                    <a:ext uri="{9D8B030D-6E8A-4147-A177-3AD203B41FA5}">
                      <a16:colId xmlns:a16="http://schemas.microsoft.com/office/drawing/2014/main" val="489873128"/>
                    </a:ext>
                  </a:extLst>
                </a:gridCol>
                <a:gridCol w="11243468">
                  <a:extLst>
                    <a:ext uri="{9D8B030D-6E8A-4147-A177-3AD203B41FA5}">
                      <a16:colId xmlns:a16="http://schemas.microsoft.com/office/drawing/2014/main" val="3146593312"/>
                    </a:ext>
                  </a:extLst>
                </a:gridCol>
              </a:tblGrid>
              <a:tr h="370840">
                <a:tc>
                  <a:txBody>
                    <a:bodyPr/>
                    <a:lstStyle/>
                    <a:p>
                      <a:pPr>
                        <a:buNone/>
                      </a:pPr>
                      <a:r>
                        <a:rPr lang="en-US" sz="3200" b="1" dirty="0"/>
                        <a:t>Strengths</a:t>
                      </a:r>
                      <a:endParaRPr lang="en-US" sz="3200" dirty="0"/>
                    </a:p>
                  </a:txBody>
                  <a:tcPr anchor="ctr"/>
                </a:tc>
                <a:tc>
                  <a:txBody>
                    <a:bodyPr/>
                    <a:lstStyle/>
                    <a:p>
                      <a:pPr>
                        <a:buNone/>
                      </a:pPr>
                      <a:r>
                        <a:rPr lang="en-US" sz="3200" b="1" dirty="0"/>
                        <a:t>Weaknesses</a:t>
                      </a:r>
                      <a:endParaRPr lang="en-US" sz="3200" dirty="0"/>
                    </a:p>
                  </a:txBody>
                  <a:tcPr anchor="ctr"/>
                </a:tc>
                <a:extLst>
                  <a:ext uri="{0D108BD9-81ED-4DB2-BD59-A6C34878D82A}">
                    <a16:rowId xmlns:a16="http://schemas.microsoft.com/office/drawing/2014/main" val="2449375186"/>
                  </a:ext>
                </a:extLst>
              </a:tr>
              <a:tr h="370840">
                <a:tc>
                  <a:txBody>
                    <a:bodyPr/>
                    <a:lstStyle/>
                    <a:p>
                      <a:r>
                        <a:rPr lang="en-US" sz="3200" dirty="0"/>
                        <a:t>- Education &amp; Experience</a:t>
                      </a:r>
                    </a:p>
                    <a:p>
                      <a:r>
                        <a:rPr lang="en-US" sz="3200" dirty="0"/>
                        <a:t>- Own land &amp; existing infrastructure/materials</a:t>
                      </a:r>
                    </a:p>
                    <a:p>
                      <a:r>
                        <a:rPr lang="en-US" sz="3200" dirty="0"/>
                        <a:t>- Location – busy road, in between two good  size urban areas</a:t>
                      </a:r>
                    </a:p>
                    <a:p>
                      <a:r>
                        <a:rPr lang="en-US" sz="3200" dirty="0"/>
                        <a:t>- Construction and electrical skills</a:t>
                      </a:r>
                    </a:p>
                    <a:p>
                      <a:r>
                        <a:rPr lang="en-US" sz="3200" dirty="0"/>
                        <a:t>- Amazing view!</a:t>
                      </a:r>
                    </a:p>
                    <a:p>
                      <a:r>
                        <a:rPr lang="en-US" sz="3200" dirty="0"/>
                        <a:t>- Southeast exposure and good soil </a:t>
                      </a:r>
                    </a:p>
                    <a:p>
                      <a:r>
                        <a:rPr lang="en-US" sz="3200" dirty="0"/>
                        <a:t>- Access to animal manure for amendment</a:t>
                      </a:r>
                    </a:p>
                    <a:p>
                      <a:endParaRPr lang="en-US" sz="3200" dirty="0"/>
                    </a:p>
                  </a:txBody>
                  <a:tcPr/>
                </a:tc>
                <a:tc>
                  <a:txBody>
                    <a:bodyPr/>
                    <a:lstStyle/>
                    <a:p>
                      <a:r>
                        <a:rPr lang="en-US" sz="3200" kern="1200" dirty="0">
                          <a:solidFill>
                            <a:srgbClr val="EDF5E7"/>
                          </a:solidFill>
                          <a:effectLst/>
                          <a:latin typeface="+mn-lt"/>
                          <a:ea typeface="+mn-ea"/>
                          <a:cs typeface="+mn-cs"/>
                        </a:rPr>
                        <a:t>- Limited to irrigating only ½ acre from well </a:t>
                      </a:r>
                    </a:p>
                    <a:p>
                      <a:r>
                        <a:rPr lang="en-US" sz="3200" kern="1200" dirty="0">
                          <a:solidFill>
                            <a:srgbClr val="EDF5E7"/>
                          </a:solidFill>
                          <a:effectLst/>
                          <a:latin typeface="+mn-lt"/>
                          <a:ea typeface="+mn-ea"/>
                          <a:cs typeface="+mn-cs"/>
                        </a:rPr>
                        <a:t>- Seasonal creek but no water rights</a:t>
                      </a:r>
                    </a:p>
                    <a:p>
                      <a:r>
                        <a:rPr lang="en-US" sz="3200" kern="1200" dirty="0">
                          <a:solidFill>
                            <a:srgbClr val="EDF5E7"/>
                          </a:solidFill>
                          <a:effectLst/>
                          <a:latin typeface="+mn-lt"/>
                          <a:ea typeface="+mn-ea"/>
                          <a:cs typeface="+mn-cs"/>
                        </a:rPr>
                        <a:t>- No capacity to farm full-time </a:t>
                      </a:r>
                    </a:p>
                    <a:p>
                      <a:r>
                        <a:rPr lang="en-US" sz="3200" kern="1200" dirty="0">
                          <a:solidFill>
                            <a:srgbClr val="EDF5E7"/>
                          </a:solidFill>
                          <a:effectLst/>
                          <a:latin typeface="+mn-lt"/>
                          <a:ea typeface="+mn-ea"/>
                          <a:cs typeface="+mn-cs"/>
                        </a:rPr>
                        <a:t>- Two school aged children need care and transportation (not a weakness, but a reality…)</a:t>
                      </a:r>
                    </a:p>
                    <a:p>
                      <a:r>
                        <a:rPr lang="en-US" sz="3200" kern="1200" dirty="0">
                          <a:solidFill>
                            <a:srgbClr val="EDF5E7"/>
                          </a:solidFill>
                          <a:effectLst/>
                          <a:latin typeface="+mn-lt"/>
                          <a:ea typeface="+mn-ea"/>
                          <a:cs typeface="+mn-cs"/>
                        </a:rPr>
                        <a:t>- On-farm experience is limited</a:t>
                      </a:r>
                    </a:p>
                    <a:p>
                      <a:r>
                        <a:rPr lang="en-US" sz="3200" kern="1200" dirty="0">
                          <a:solidFill>
                            <a:srgbClr val="EDF5E7"/>
                          </a:solidFill>
                          <a:effectLst/>
                          <a:latin typeface="+mn-lt"/>
                          <a:ea typeface="+mn-ea"/>
                          <a:cs typeface="+mn-cs"/>
                        </a:rPr>
                        <a:t>- Need to procure additional start-up infrastructure</a:t>
                      </a:r>
                    </a:p>
                    <a:p>
                      <a:r>
                        <a:rPr lang="en-US" sz="3200" kern="1200" dirty="0">
                          <a:solidFill>
                            <a:srgbClr val="EDF5E7"/>
                          </a:solidFill>
                          <a:effectLst/>
                          <a:latin typeface="+mn-lt"/>
                          <a:ea typeface="+mn-ea"/>
                          <a:cs typeface="+mn-cs"/>
                        </a:rPr>
                        <a:t>-Need insurance to cover on-farm visitor liability </a:t>
                      </a:r>
                      <a:endParaRPr lang="en-US" sz="3200" dirty="0">
                        <a:solidFill>
                          <a:srgbClr val="EDF5E7"/>
                        </a:solidFill>
                      </a:endParaRPr>
                    </a:p>
                  </a:txBody>
                  <a:tcPr/>
                </a:tc>
                <a:extLst>
                  <a:ext uri="{0D108BD9-81ED-4DB2-BD59-A6C34878D82A}">
                    <a16:rowId xmlns:a16="http://schemas.microsoft.com/office/drawing/2014/main" val="2574267246"/>
                  </a:ext>
                </a:extLst>
              </a:tr>
              <a:tr h="370840">
                <a:tc>
                  <a:txBody>
                    <a:bodyPr/>
                    <a:lstStyle/>
                    <a:p>
                      <a:r>
                        <a:rPr lang="en-US" sz="3200" b="1" dirty="0"/>
                        <a:t>Opportunities</a:t>
                      </a:r>
                    </a:p>
                  </a:txBody>
                  <a:tcPr/>
                </a:tc>
                <a:tc>
                  <a:txBody>
                    <a:bodyPr/>
                    <a:lstStyle/>
                    <a:p>
                      <a:r>
                        <a:rPr lang="en-US" sz="3200" b="1" dirty="0"/>
                        <a:t>Threats</a:t>
                      </a:r>
                    </a:p>
                  </a:txBody>
                  <a:tcPr/>
                </a:tc>
                <a:extLst>
                  <a:ext uri="{0D108BD9-81ED-4DB2-BD59-A6C34878D82A}">
                    <a16:rowId xmlns:a16="http://schemas.microsoft.com/office/drawing/2014/main" val="2587716884"/>
                  </a:ext>
                </a:extLst>
              </a:tr>
              <a:tr h="370840">
                <a:tc>
                  <a:txBody>
                    <a:bodyPr/>
                    <a:lstStyle/>
                    <a:p>
                      <a:r>
                        <a:rPr lang="en-US" sz="3200" kern="1200" dirty="0">
                          <a:solidFill>
                            <a:srgbClr val="EDF5E7"/>
                          </a:solidFill>
                          <a:effectLst/>
                          <a:latin typeface="+mn-lt"/>
                          <a:ea typeface="+mn-ea"/>
                          <a:cs typeface="+mn-cs"/>
                        </a:rPr>
                        <a:t>- Dry-farming produce</a:t>
                      </a:r>
                    </a:p>
                    <a:p>
                      <a:r>
                        <a:rPr lang="en-US" sz="3200" kern="1200" dirty="0">
                          <a:solidFill>
                            <a:srgbClr val="EDF5E7"/>
                          </a:solidFill>
                          <a:effectLst/>
                          <a:latin typeface="+mn-lt"/>
                          <a:ea typeface="+mn-ea"/>
                          <a:cs typeface="+mn-cs"/>
                        </a:rPr>
                        <a:t>- Plant propagation &amp; microgreen production in greenhouse</a:t>
                      </a:r>
                    </a:p>
                    <a:p>
                      <a:r>
                        <a:rPr lang="en-US" sz="3200" kern="1200" dirty="0">
                          <a:solidFill>
                            <a:srgbClr val="EDF5E7"/>
                          </a:solidFill>
                          <a:effectLst/>
                          <a:latin typeface="+mn-lt"/>
                          <a:ea typeface="+mn-ea"/>
                          <a:cs typeface="+mn-cs"/>
                        </a:rPr>
                        <a:t>- Expand small animal production </a:t>
                      </a:r>
                    </a:p>
                    <a:p>
                      <a:r>
                        <a:rPr lang="en-US" sz="3200" kern="1200" dirty="0">
                          <a:solidFill>
                            <a:srgbClr val="EDF5E7"/>
                          </a:solidFill>
                          <a:effectLst/>
                          <a:latin typeface="+mn-lt"/>
                          <a:ea typeface="+mn-ea"/>
                          <a:cs typeface="+mn-cs"/>
                        </a:rPr>
                        <a:t>- Agritourism opportunities include farm stand, - U-picks and host small events</a:t>
                      </a:r>
                    </a:p>
                    <a:p>
                      <a:r>
                        <a:rPr lang="en-US" sz="3200" kern="1200" dirty="0">
                          <a:solidFill>
                            <a:srgbClr val="EDF5E7"/>
                          </a:solidFill>
                          <a:effectLst/>
                          <a:latin typeface="+mn-lt"/>
                          <a:ea typeface="+mn-ea"/>
                          <a:cs typeface="+mn-cs"/>
                        </a:rPr>
                        <a:t>- Expand floral arranging component of business</a:t>
                      </a:r>
                    </a:p>
                    <a:p>
                      <a:r>
                        <a:rPr lang="en-US" sz="3200" kern="1200" dirty="0">
                          <a:solidFill>
                            <a:srgbClr val="EDF5E7"/>
                          </a:solidFill>
                          <a:effectLst/>
                          <a:latin typeface="+mn-lt"/>
                          <a:ea typeface="+mn-ea"/>
                          <a:cs typeface="+mn-cs"/>
                        </a:rPr>
                        <a:t>- Tap into wedding industry</a:t>
                      </a:r>
                    </a:p>
                    <a:p>
                      <a:r>
                        <a:rPr lang="en-US" sz="3200" kern="1200" dirty="0">
                          <a:solidFill>
                            <a:srgbClr val="EDF5E7"/>
                          </a:solidFill>
                          <a:effectLst/>
                          <a:latin typeface="+mn-lt"/>
                          <a:ea typeface="+mn-ea"/>
                          <a:cs typeface="+mn-cs"/>
                        </a:rPr>
                        <a:t>- Host educational tours and teach on farm</a:t>
                      </a:r>
                    </a:p>
                    <a:p>
                      <a:endParaRPr lang="en-US" sz="3200" dirty="0">
                        <a:solidFill>
                          <a:srgbClr val="EDF5E7"/>
                        </a:solidFill>
                      </a:endParaRPr>
                    </a:p>
                  </a:txBody>
                  <a:tcPr/>
                </a:tc>
                <a:tc>
                  <a:txBody>
                    <a:bodyPr/>
                    <a:lstStyle/>
                    <a:p>
                      <a:r>
                        <a:rPr lang="en-US" sz="3200" kern="1200" dirty="0">
                          <a:solidFill>
                            <a:srgbClr val="EDF5E7"/>
                          </a:solidFill>
                          <a:effectLst/>
                          <a:latin typeface="+mn-lt"/>
                          <a:ea typeface="+mn-ea"/>
                          <a:cs typeface="+mn-cs"/>
                        </a:rPr>
                        <a:t>- Surrounded by grass seed fields, produce lots of dust and possibly chemical drift</a:t>
                      </a:r>
                    </a:p>
                    <a:p>
                      <a:r>
                        <a:rPr lang="en-US" sz="3200" kern="1200" dirty="0">
                          <a:solidFill>
                            <a:srgbClr val="EDF5E7"/>
                          </a:solidFill>
                          <a:effectLst/>
                          <a:latin typeface="+mn-lt"/>
                          <a:ea typeface="+mn-ea"/>
                          <a:cs typeface="+mn-cs"/>
                        </a:rPr>
                        <a:t>- Changing climate, unpredictable weather, strong wind</a:t>
                      </a:r>
                    </a:p>
                    <a:p>
                      <a:r>
                        <a:rPr lang="en-US" sz="3200" kern="1200" dirty="0">
                          <a:solidFill>
                            <a:srgbClr val="EDF5E7"/>
                          </a:solidFill>
                          <a:effectLst/>
                          <a:latin typeface="+mn-lt"/>
                          <a:ea typeface="+mn-ea"/>
                          <a:cs typeface="+mn-cs"/>
                        </a:rPr>
                        <a:t>- Unknown capacity for local flower market</a:t>
                      </a:r>
                    </a:p>
                    <a:p>
                      <a:r>
                        <a:rPr lang="en-US" sz="3200" kern="1200" dirty="0">
                          <a:solidFill>
                            <a:srgbClr val="EDF5E7"/>
                          </a:solidFill>
                          <a:effectLst/>
                          <a:latin typeface="+mn-lt"/>
                          <a:ea typeface="+mn-ea"/>
                          <a:cs typeface="+mn-cs"/>
                        </a:rPr>
                        <a:t>- Competition in the area for local flowers</a:t>
                      </a:r>
                    </a:p>
                    <a:p>
                      <a:r>
                        <a:rPr lang="en-US" sz="3200" kern="1200" dirty="0">
                          <a:solidFill>
                            <a:srgbClr val="EDF5E7"/>
                          </a:solidFill>
                          <a:effectLst/>
                          <a:latin typeface="+mn-lt"/>
                          <a:ea typeface="+mn-ea"/>
                          <a:cs typeface="+mn-cs"/>
                        </a:rPr>
                        <a:t>- Need to carve out small farm niche </a:t>
                      </a:r>
                    </a:p>
                    <a:p>
                      <a:r>
                        <a:rPr lang="en-US" sz="3200" kern="1200" dirty="0">
                          <a:solidFill>
                            <a:srgbClr val="EDF5E7"/>
                          </a:solidFill>
                          <a:effectLst/>
                          <a:latin typeface="+mn-lt"/>
                          <a:ea typeface="+mn-ea"/>
                          <a:cs typeface="+mn-cs"/>
                        </a:rPr>
                        <a:t>- Cut flowers are not a “necessity” like edible products are</a:t>
                      </a:r>
                      <a:endParaRPr lang="en-US" sz="3200" dirty="0">
                        <a:solidFill>
                          <a:srgbClr val="EDF5E7"/>
                        </a:solidFill>
                      </a:endParaRPr>
                    </a:p>
                  </a:txBody>
                  <a:tcPr/>
                </a:tc>
                <a:extLst>
                  <a:ext uri="{0D108BD9-81ED-4DB2-BD59-A6C34878D82A}">
                    <a16:rowId xmlns:a16="http://schemas.microsoft.com/office/drawing/2014/main" val="2572283296"/>
                  </a:ext>
                </a:extLst>
              </a:tr>
            </a:tbl>
          </a:graphicData>
        </a:graphic>
      </p:graphicFrame>
      <p:sp>
        <p:nvSpPr>
          <p:cNvPr id="4" name="Slide Number Placeholder 3">
            <a:extLst>
              <a:ext uri="{FF2B5EF4-FFF2-40B4-BE49-F238E27FC236}">
                <a16:creationId xmlns:a16="http://schemas.microsoft.com/office/drawing/2014/main" id="{FD5A464E-610E-A799-925D-C0D3209CF981}"/>
              </a:ext>
            </a:extLst>
          </p:cNvPr>
          <p:cNvSpPr>
            <a:spLocks noGrp="1"/>
          </p:cNvSpPr>
          <p:nvPr>
            <p:ph type="sldNum" sz="quarter" idx="4"/>
          </p:nvPr>
        </p:nvSpPr>
        <p:spPr/>
        <p:txBody>
          <a:bodyPr/>
          <a:lstStyle/>
          <a:p>
            <a:fld id="{5D421B75-32F1-3341-9ED0-64265A793BE3}" type="slidenum">
              <a:rPr lang="en-US" smtClean="0"/>
              <a:pPr/>
              <a:t>22</a:t>
            </a:fld>
            <a:endParaRPr lang="en-US" dirty="0"/>
          </a:p>
        </p:txBody>
      </p:sp>
    </p:spTree>
    <p:extLst>
      <p:ext uri="{BB962C8B-B14F-4D97-AF65-F5344CB8AC3E}">
        <p14:creationId xmlns:p14="http://schemas.microsoft.com/office/powerpoint/2010/main" val="2392329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41BAE-045E-6CEE-529D-FCB284AC27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C80C1D-659A-770C-C549-011A3A475A55}"/>
              </a:ext>
            </a:extLst>
          </p:cNvPr>
          <p:cNvSpPr>
            <a:spLocks noGrp="1"/>
          </p:cNvSpPr>
          <p:nvPr>
            <p:ph type="title"/>
          </p:nvPr>
        </p:nvSpPr>
        <p:spPr/>
        <p:txBody>
          <a:bodyPr/>
          <a:lstStyle/>
          <a:p>
            <a:r>
              <a:rPr lang="en-US" dirty="0"/>
              <a:t>SWOT Analysis: Oregon Flower Farm</a:t>
            </a:r>
          </a:p>
        </p:txBody>
      </p:sp>
      <p:graphicFrame>
        <p:nvGraphicFramePr>
          <p:cNvPr id="7" name="Content Placeholder 6">
            <a:extLst>
              <a:ext uri="{FF2B5EF4-FFF2-40B4-BE49-F238E27FC236}">
                <a16:creationId xmlns:a16="http://schemas.microsoft.com/office/drawing/2014/main" id="{795CBA66-3366-D6C2-3C2F-E5663DA78A38}"/>
              </a:ext>
            </a:extLst>
          </p:cNvPr>
          <p:cNvGraphicFramePr>
            <a:graphicFrameLocks noGrp="1"/>
          </p:cNvGraphicFramePr>
          <p:nvPr>
            <p:ph idx="1"/>
            <p:extLst>
              <p:ext uri="{D42A27DB-BD31-4B8C-83A1-F6EECF244321}">
                <p14:modId xmlns:p14="http://schemas.microsoft.com/office/powerpoint/2010/main" val="3514091287"/>
              </p:ext>
            </p:extLst>
          </p:nvPr>
        </p:nvGraphicFramePr>
        <p:xfrm>
          <a:off x="954088" y="3163888"/>
          <a:ext cx="22486936" cy="10119360"/>
        </p:xfrm>
        <a:graphic>
          <a:graphicData uri="http://schemas.openxmlformats.org/drawingml/2006/table">
            <a:tbl>
              <a:tblPr bandRow="1">
                <a:tableStyleId>{5C22544A-7EE6-4342-B048-85BDC9FD1C3A}</a:tableStyleId>
              </a:tblPr>
              <a:tblGrid>
                <a:gridCol w="11243468">
                  <a:extLst>
                    <a:ext uri="{9D8B030D-6E8A-4147-A177-3AD203B41FA5}">
                      <a16:colId xmlns:a16="http://schemas.microsoft.com/office/drawing/2014/main" val="489873128"/>
                    </a:ext>
                  </a:extLst>
                </a:gridCol>
                <a:gridCol w="11243468">
                  <a:extLst>
                    <a:ext uri="{9D8B030D-6E8A-4147-A177-3AD203B41FA5}">
                      <a16:colId xmlns:a16="http://schemas.microsoft.com/office/drawing/2014/main" val="3146593312"/>
                    </a:ext>
                  </a:extLst>
                </a:gridCol>
              </a:tblGrid>
              <a:tr h="370840">
                <a:tc>
                  <a:txBody>
                    <a:bodyPr/>
                    <a:lstStyle/>
                    <a:p>
                      <a:pPr>
                        <a:buNone/>
                      </a:pPr>
                      <a:r>
                        <a:rPr lang="en-US" sz="3200" b="1" dirty="0"/>
                        <a:t>Strengths</a:t>
                      </a:r>
                      <a:endParaRPr lang="en-US" sz="3200" dirty="0"/>
                    </a:p>
                  </a:txBody>
                  <a:tcPr anchor="ctr"/>
                </a:tc>
                <a:tc>
                  <a:txBody>
                    <a:bodyPr/>
                    <a:lstStyle/>
                    <a:p>
                      <a:pPr>
                        <a:buNone/>
                      </a:pPr>
                      <a:r>
                        <a:rPr lang="en-US" sz="3200" b="1" dirty="0"/>
                        <a:t>Weaknesses</a:t>
                      </a:r>
                      <a:endParaRPr lang="en-US" sz="3200" dirty="0"/>
                    </a:p>
                  </a:txBody>
                  <a:tcPr anchor="ctr"/>
                </a:tc>
                <a:extLst>
                  <a:ext uri="{0D108BD9-81ED-4DB2-BD59-A6C34878D82A}">
                    <a16:rowId xmlns:a16="http://schemas.microsoft.com/office/drawing/2014/main" val="2449375186"/>
                  </a:ext>
                </a:extLst>
              </a:tr>
              <a:tr h="370840">
                <a:tc>
                  <a:txBody>
                    <a:bodyPr/>
                    <a:lstStyle/>
                    <a:p>
                      <a:r>
                        <a:rPr lang="en-US" sz="3200" dirty="0">
                          <a:solidFill>
                            <a:srgbClr val="EDF5E7"/>
                          </a:solidFill>
                        </a:rPr>
                        <a:t>- Education &amp; Experience</a:t>
                      </a:r>
                    </a:p>
                    <a:p>
                      <a:r>
                        <a:rPr lang="en-US" sz="3200" dirty="0">
                          <a:solidFill>
                            <a:srgbClr val="EDF5E7"/>
                          </a:solidFill>
                        </a:rPr>
                        <a:t>- Own land &amp; existing infrastructure/materials</a:t>
                      </a:r>
                    </a:p>
                    <a:p>
                      <a:r>
                        <a:rPr lang="en-US" sz="3200" dirty="0">
                          <a:solidFill>
                            <a:srgbClr val="EDF5E7"/>
                          </a:solidFill>
                        </a:rPr>
                        <a:t>- Location – busy road, in between two good  size urban areas</a:t>
                      </a:r>
                    </a:p>
                    <a:p>
                      <a:r>
                        <a:rPr lang="en-US" sz="3200" dirty="0">
                          <a:solidFill>
                            <a:srgbClr val="EDF5E7"/>
                          </a:solidFill>
                        </a:rPr>
                        <a:t>- Construction and electrical skills</a:t>
                      </a:r>
                    </a:p>
                    <a:p>
                      <a:r>
                        <a:rPr lang="en-US" sz="3200" dirty="0">
                          <a:solidFill>
                            <a:srgbClr val="EDF5E7"/>
                          </a:solidFill>
                        </a:rPr>
                        <a:t>- Amazing view!</a:t>
                      </a:r>
                    </a:p>
                    <a:p>
                      <a:r>
                        <a:rPr lang="en-US" sz="3200" dirty="0">
                          <a:solidFill>
                            <a:srgbClr val="EDF5E7"/>
                          </a:solidFill>
                        </a:rPr>
                        <a:t>- Southeast exposure and good soil </a:t>
                      </a:r>
                    </a:p>
                    <a:p>
                      <a:r>
                        <a:rPr lang="en-US" sz="3200" dirty="0">
                          <a:solidFill>
                            <a:srgbClr val="EDF5E7"/>
                          </a:solidFill>
                        </a:rPr>
                        <a:t>- Access to animal manure for amendment</a:t>
                      </a:r>
                    </a:p>
                    <a:p>
                      <a:endParaRPr lang="en-US" sz="3200" dirty="0"/>
                    </a:p>
                  </a:txBody>
                  <a:tcPr/>
                </a:tc>
                <a:tc>
                  <a:txBody>
                    <a:bodyPr/>
                    <a:lstStyle/>
                    <a:p>
                      <a:r>
                        <a:rPr lang="en-US" sz="3200" kern="1200" dirty="0">
                          <a:solidFill>
                            <a:schemeClr val="dk1"/>
                          </a:solidFill>
                          <a:effectLst/>
                          <a:latin typeface="+mn-lt"/>
                          <a:ea typeface="+mn-ea"/>
                          <a:cs typeface="+mn-cs"/>
                        </a:rPr>
                        <a:t>- Limited to irrigating only ½ acre from well </a:t>
                      </a:r>
                    </a:p>
                    <a:p>
                      <a:r>
                        <a:rPr lang="en-US" sz="3200" kern="1200" dirty="0">
                          <a:solidFill>
                            <a:schemeClr val="dk1"/>
                          </a:solidFill>
                          <a:effectLst/>
                          <a:latin typeface="+mn-lt"/>
                          <a:ea typeface="+mn-ea"/>
                          <a:cs typeface="+mn-cs"/>
                        </a:rPr>
                        <a:t>- Seasonal creek but no water rights</a:t>
                      </a:r>
                    </a:p>
                    <a:p>
                      <a:r>
                        <a:rPr lang="en-US" sz="3200" kern="1200" dirty="0">
                          <a:solidFill>
                            <a:schemeClr val="dk1"/>
                          </a:solidFill>
                          <a:effectLst/>
                          <a:latin typeface="+mn-lt"/>
                          <a:ea typeface="+mn-ea"/>
                          <a:cs typeface="+mn-cs"/>
                        </a:rPr>
                        <a:t>- No capacity to farm full-time </a:t>
                      </a:r>
                    </a:p>
                    <a:p>
                      <a:r>
                        <a:rPr lang="en-US" sz="3200" kern="1200" dirty="0">
                          <a:solidFill>
                            <a:schemeClr val="dk1"/>
                          </a:solidFill>
                          <a:effectLst/>
                          <a:latin typeface="+mn-lt"/>
                          <a:ea typeface="+mn-ea"/>
                          <a:cs typeface="+mn-cs"/>
                        </a:rPr>
                        <a:t>- Two school aged children need care and transportation (not a weakness, but a reality…)</a:t>
                      </a:r>
                    </a:p>
                    <a:p>
                      <a:r>
                        <a:rPr lang="en-US" sz="3200" kern="1200" dirty="0">
                          <a:solidFill>
                            <a:schemeClr val="dk1"/>
                          </a:solidFill>
                          <a:effectLst/>
                          <a:latin typeface="+mn-lt"/>
                          <a:ea typeface="+mn-ea"/>
                          <a:cs typeface="+mn-cs"/>
                        </a:rPr>
                        <a:t>- On-farm experience is limited</a:t>
                      </a:r>
                    </a:p>
                    <a:p>
                      <a:r>
                        <a:rPr lang="en-US" sz="3200" kern="1200" dirty="0">
                          <a:solidFill>
                            <a:schemeClr val="dk1"/>
                          </a:solidFill>
                          <a:effectLst/>
                          <a:latin typeface="+mn-lt"/>
                          <a:ea typeface="+mn-ea"/>
                          <a:cs typeface="+mn-cs"/>
                        </a:rPr>
                        <a:t>- Need to procure additional start-up infrastructure</a:t>
                      </a:r>
                    </a:p>
                    <a:p>
                      <a:r>
                        <a:rPr lang="en-US" sz="3200" kern="1200" dirty="0">
                          <a:solidFill>
                            <a:schemeClr val="dk1"/>
                          </a:solidFill>
                          <a:effectLst/>
                          <a:latin typeface="+mn-lt"/>
                          <a:ea typeface="+mn-ea"/>
                          <a:cs typeface="+mn-cs"/>
                        </a:rPr>
                        <a:t>- Need insurance to cover on-farm visitor liability </a:t>
                      </a:r>
                      <a:endParaRPr lang="en-US" sz="3200" dirty="0"/>
                    </a:p>
                  </a:txBody>
                  <a:tcPr/>
                </a:tc>
                <a:extLst>
                  <a:ext uri="{0D108BD9-81ED-4DB2-BD59-A6C34878D82A}">
                    <a16:rowId xmlns:a16="http://schemas.microsoft.com/office/drawing/2014/main" val="2574267246"/>
                  </a:ext>
                </a:extLst>
              </a:tr>
              <a:tr h="370840">
                <a:tc>
                  <a:txBody>
                    <a:bodyPr/>
                    <a:lstStyle/>
                    <a:p>
                      <a:r>
                        <a:rPr lang="en-US" sz="3200" b="1" dirty="0"/>
                        <a:t>Opportunities</a:t>
                      </a:r>
                    </a:p>
                  </a:txBody>
                  <a:tcPr/>
                </a:tc>
                <a:tc>
                  <a:txBody>
                    <a:bodyPr/>
                    <a:lstStyle/>
                    <a:p>
                      <a:r>
                        <a:rPr lang="en-US" sz="3200" b="1" dirty="0"/>
                        <a:t>Threats</a:t>
                      </a:r>
                    </a:p>
                  </a:txBody>
                  <a:tcPr/>
                </a:tc>
                <a:extLst>
                  <a:ext uri="{0D108BD9-81ED-4DB2-BD59-A6C34878D82A}">
                    <a16:rowId xmlns:a16="http://schemas.microsoft.com/office/drawing/2014/main" val="2587716884"/>
                  </a:ext>
                </a:extLst>
              </a:tr>
              <a:tr h="370840">
                <a:tc>
                  <a:txBody>
                    <a:bodyPr/>
                    <a:lstStyle/>
                    <a:p>
                      <a:r>
                        <a:rPr lang="en-US" sz="3200" kern="1200" dirty="0">
                          <a:solidFill>
                            <a:srgbClr val="EDF5E7"/>
                          </a:solidFill>
                          <a:effectLst/>
                          <a:latin typeface="+mn-lt"/>
                          <a:ea typeface="+mn-ea"/>
                          <a:cs typeface="+mn-cs"/>
                        </a:rPr>
                        <a:t>- Dry-farming produce</a:t>
                      </a:r>
                    </a:p>
                    <a:p>
                      <a:r>
                        <a:rPr lang="en-US" sz="3200" kern="1200" dirty="0">
                          <a:solidFill>
                            <a:srgbClr val="EDF5E7"/>
                          </a:solidFill>
                          <a:effectLst/>
                          <a:latin typeface="+mn-lt"/>
                          <a:ea typeface="+mn-ea"/>
                          <a:cs typeface="+mn-cs"/>
                        </a:rPr>
                        <a:t>- Plant propagation &amp; microgreen production in greenhouse</a:t>
                      </a:r>
                    </a:p>
                    <a:p>
                      <a:r>
                        <a:rPr lang="en-US" sz="3200" kern="1200" dirty="0">
                          <a:solidFill>
                            <a:srgbClr val="EDF5E7"/>
                          </a:solidFill>
                          <a:effectLst/>
                          <a:latin typeface="+mn-lt"/>
                          <a:ea typeface="+mn-ea"/>
                          <a:cs typeface="+mn-cs"/>
                        </a:rPr>
                        <a:t>- Expand small animal production </a:t>
                      </a:r>
                    </a:p>
                    <a:p>
                      <a:r>
                        <a:rPr lang="en-US" sz="3200" kern="1200" dirty="0">
                          <a:solidFill>
                            <a:srgbClr val="EDF5E7"/>
                          </a:solidFill>
                          <a:effectLst/>
                          <a:latin typeface="+mn-lt"/>
                          <a:ea typeface="+mn-ea"/>
                          <a:cs typeface="+mn-cs"/>
                        </a:rPr>
                        <a:t>- Agritourism opportunities include farm stand, - U-picks and host small events</a:t>
                      </a:r>
                    </a:p>
                    <a:p>
                      <a:r>
                        <a:rPr lang="en-US" sz="3200" kern="1200" dirty="0">
                          <a:solidFill>
                            <a:srgbClr val="EDF5E7"/>
                          </a:solidFill>
                          <a:effectLst/>
                          <a:latin typeface="+mn-lt"/>
                          <a:ea typeface="+mn-ea"/>
                          <a:cs typeface="+mn-cs"/>
                        </a:rPr>
                        <a:t>- Expand floral arranging component of business</a:t>
                      </a:r>
                    </a:p>
                    <a:p>
                      <a:r>
                        <a:rPr lang="en-US" sz="3200" kern="1200" dirty="0">
                          <a:solidFill>
                            <a:srgbClr val="EDF5E7"/>
                          </a:solidFill>
                          <a:effectLst/>
                          <a:latin typeface="+mn-lt"/>
                          <a:ea typeface="+mn-ea"/>
                          <a:cs typeface="+mn-cs"/>
                        </a:rPr>
                        <a:t>- Tap into wedding industry</a:t>
                      </a:r>
                    </a:p>
                    <a:p>
                      <a:r>
                        <a:rPr lang="en-US" sz="3200" kern="1200" dirty="0">
                          <a:solidFill>
                            <a:srgbClr val="EDF5E7"/>
                          </a:solidFill>
                          <a:effectLst/>
                          <a:latin typeface="+mn-lt"/>
                          <a:ea typeface="+mn-ea"/>
                          <a:cs typeface="+mn-cs"/>
                        </a:rPr>
                        <a:t>- Host educational tours and teach on farm</a:t>
                      </a:r>
                    </a:p>
                    <a:p>
                      <a:endParaRPr lang="en-US" sz="3200" dirty="0">
                        <a:solidFill>
                          <a:srgbClr val="EDF5E7"/>
                        </a:solidFill>
                      </a:endParaRPr>
                    </a:p>
                  </a:txBody>
                  <a:tcPr/>
                </a:tc>
                <a:tc>
                  <a:txBody>
                    <a:bodyPr/>
                    <a:lstStyle/>
                    <a:p>
                      <a:r>
                        <a:rPr lang="en-US" sz="3200" kern="1200" dirty="0">
                          <a:solidFill>
                            <a:srgbClr val="EDF5E7"/>
                          </a:solidFill>
                          <a:effectLst/>
                          <a:latin typeface="+mn-lt"/>
                          <a:ea typeface="+mn-ea"/>
                          <a:cs typeface="+mn-cs"/>
                        </a:rPr>
                        <a:t>- Surrounded by grass seed fields, produce lots of dust and possibly chemical drift</a:t>
                      </a:r>
                    </a:p>
                    <a:p>
                      <a:r>
                        <a:rPr lang="en-US" sz="3200" kern="1200" dirty="0">
                          <a:solidFill>
                            <a:srgbClr val="EDF5E7"/>
                          </a:solidFill>
                          <a:effectLst/>
                          <a:latin typeface="+mn-lt"/>
                          <a:ea typeface="+mn-ea"/>
                          <a:cs typeface="+mn-cs"/>
                        </a:rPr>
                        <a:t>- Changing climate, unpredictable weather, strong wind</a:t>
                      </a:r>
                    </a:p>
                    <a:p>
                      <a:r>
                        <a:rPr lang="en-US" sz="3200" kern="1200" dirty="0">
                          <a:solidFill>
                            <a:srgbClr val="EDF5E7"/>
                          </a:solidFill>
                          <a:effectLst/>
                          <a:latin typeface="+mn-lt"/>
                          <a:ea typeface="+mn-ea"/>
                          <a:cs typeface="+mn-cs"/>
                        </a:rPr>
                        <a:t>- Unknown capacity for local flower market</a:t>
                      </a:r>
                    </a:p>
                    <a:p>
                      <a:r>
                        <a:rPr lang="en-US" sz="3200" kern="1200" dirty="0">
                          <a:solidFill>
                            <a:srgbClr val="EDF5E7"/>
                          </a:solidFill>
                          <a:effectLst/>
                          <a:latin typeface="+mn-lt"/>
                          <a:ea typeface="+mn-ea"/>
                          <a:cs typeface="+mn-cs"/>
                        </a:rPr>
                        <a:t>- Competition in the area for local flowers</a:t>
                      </a:r>
                    </a:p>
                    <a:p>
                      <a:r>
                        <a:rPr lang="en-US" sz="3200" kern="1200" dirty="0">
                          <a:solidFill>
                            <a:srgbClr val="EDF5E7"/>
                          </a:solidFill>
                          <a:effectLst/>
                          <a:latin typeface="+mn-lt"/>
                          <a:ea typeface="+mn-ea"/>
                          <a:cs typeface="+mn-cs"/>
                        </a:rPr>
                        <a:t>- Need to carve out small farm niche </a:t>
                      </a:r>
                    </a:p>
                    <a:p>
                      <a:r>
                        <a:rPr lang="en-US" sz="3200" kern="1200" dirty="0">
                          <a:solidFill>
                            <a:srgbClr val="EDF5E7"/>
                          </a:solidFill>
                          <a:effectLst/>
                          <a:latin typeface="+mn-lt"/>
                          <a:ea typeface="+mn-ea"/>
                          <a:cs typeface="+mn-cs"/>
                        </a:rPr>
                        <a:t>- Cut flowers are not a “necessity” like edible products are</a:t>
                      </a:r>
                      <a:endParaRPr lang="en-US" sz="3200" dirty="0">
                        <a:solidFill>
                          <a:srgbClr val="EDF5E7"/>
                        </a:solidFill>
                      </a:endParaRPr>
                    </a:p>
                  </a:txBody>
                  <a:tcPr/>
                </a:tc>
                <a:extLst>
                  <a:ext uri="{0D108BD9-81ED-4DB2-BD59-A6C34878D82A}">
                    <a16:rowId xmlns:a16="http://schemas.microsoft.com/office/drawing/2014/main" val="2572283296"/>
                  </a:ext>
                </a:extLst>
              </a:tr>
            </a:tbl>
          </a:graphicData>
        </a:graphic>
      </p:graphicFrame>
      <p:sp>
        <p:nvSpPr>
          <p:cNvPr id="4" name="Slide Number Placeholder 3">
            <a:extLst>
              <a:ext uri="{FF2B5EF4-FFF2-40B4-BE49-F238E27FC236}">
                <a16:creationId xmlns:a16="http://schemas.microsoft.com/office/drawing/2014/main" id="{729B9DC7-593E-4E19-53A9-D31AC08B78BE}"/>
              </a:ext>
            </a:extLst>
          </p:cNvPr>
          <p:cNvSpPr>
            <a:spLocks noGrp="1"/>
          </p:cNvSpPr>
          <p:nvPr>
            <p:ph type="sldNum" sz="quarter" idx="4"/>
          </p:nvPr>
        </p:nvSpPr>
        <p:spPr/>
        <p:txBody>
          <a:bodyPr/>
          <a:lstStyle/>
          <a:p>
            <a:fld id="{5D421B75-32F1-3341-9ED0-64265A793BE3}" type="slidenum">
              <a:rPr lang="en-US" smtClean="0"/>
              <a:pPr/>
              <a:t>23</a:t>
            </a:fld>
            <a:endParaRPr lang="en-US" dirty="0"/>
          </a:p>
        </p:txBody>
      </p:sp>
    </p:spTree>
    <p:extLst>
      <p:ext uri="{BB962C8B-B14F-4D97-AF65-F5344CB8AC3E}">
        <p14:creationId xmlns:p14="http://schemas.microsoft.com/office/powerpoint/2010/main" val="2785176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AF623-8C82-39B1-9096-2F9CE409A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16CB73-2210-1A9D-7A81-D8E86CBA00D6}"/>
              </a:ext>
            </a:extLst>
          </p:cNvPr>
          <p:cNvSpPr>
            <a:spLocks noGrp="1"/>
          </p:cNvSpPr>
          <p:nvPr>
            <p:ph type="title"/>
          </p:nvPr>
        </p:nvSpPr>
        <p:spPr/>
        <p:txBody>
          <a:bodyPr/>
          <a:lstStyle/>
          <a:p>
            <a:r>
              <a:rPr lang="en-US" dirty="0"/>
              <a:t>SWOT Analysis: Oregon Flower Farm</a:t>
            </a:r>
          </a:p>
        </p:txBody>
      </p:sp>
      <p:graphicFrame>
        <p:nvGraphicFramePr>
          <p:cNvPr id="7" name="Content Placeholder 6">
            <a:extLst>
              <a:ext uri="{FF2B5EF4-FFF2-40B4-BE49-F238E27FC236}">
                <a16:creationId xmlns:a16="http://schemas.microsoft.com/office/drawing/2014/main" id="{8D2A6740-2B9C-D427-56C1-37442F30377A}"/>
              </a:ext>
            </a:extLst>
          </p:cNvPr>
          <p:cNvGraphicFramePr>
            <a:graphicFrameLocks noGrp="1"/>
          </p:cNvGraphicFramePr>
          <p:nvPr>
            <p:ph idx="1"/>
            <p:extLst>
              <p:ext uri="{D42A27DB-BD31-4B8C-83A1-F6EECF244321}">
                <p14:modId xmlns:p14="http://schemas.microsoft.com/office/powerpoint/2010/main" val="3376918261"/>
              </p:ext>
            </p:extLst>
          </p:nvPr>
        </p:nvGraphicFramePr>
        <p:xfrm>
          <a:off x="954088" y="3163888"/>
          <a:ext cx="22486936" cy="10119360"/>
        </p:xfrm>
        <a:graphic>
          <a:graphicData uri="http://schemas.openxmlformats.org/drawingml/2006/table">
            <a:tbl>
              <a:tblPr bandRow="1">
                <a:tableStyleId>{5C22544A-7EE6-4342-B048-85BDC9FD1C3A}</a:tableStyleId>
              </a:tblPr>
              <a:tblGrid>
                <a:gridCol w="11243468">
                  <a:extLst>
                    <a:ext uri="{9D8B030D-6E8A-4147-A177-3AD203B41FA5}">
                      <a16:colId xmlns:a16="http://schemas.microsoft.com/office/drawing/2014/main" val="489873128"/>
                    </a:ext>
                  </a:extLst>
                </a:gridCol>
                <a:gridCol w="11243468">
                  <a:extLst>
                    <a:ext uri="{9D8B030D-6E8A-4147-A177-3AD203B41FA5}">
                      <a16:colId xmlns:a16="http://schemas.microsoft.com/office/drawing/2014/main" val="3146593312"/>
                    </a:ext>
                  </a:extLst>
                </a:gridCol>
              </a:tblGrid>
              <a:tr h="370840">
                <a:tc>
                  <a:txBody>
                    <a:bodyPr/>
                    <a:lstStyle/>
                    <a:p>
                      <a:pPr>
                        <a:buNone/>
                      </a:pPr>
                      <a:r>
                        <a:rPr lang="en-US" sz="3200" b="1" dirty="0"/>
                        <a:t>Strengths</a:t>
                      </a:r>
                      <a:endParaRPr lang="en-US" sz="3200" dirty="0"/>
                    </a:p>
                  </a:txBody>
                  <a:tcPr anchor="ctr"/>
                </a:tc>
                <a:tc>
                  <a:txBody>
                    <a:bodyPr/>
                    <a:lstStyle/>
                    <a:p>
                      <a:pPr>
                        <a:buNone/>
                      </a:pPr>
                      <a:r>
                        <a:rPr lang="en-US" sz="3200" b="1" dirty="0"/>
                        <a:t>Weaknesses</a:t>
                      </a:r>
                      <a:endParaRPr lang="en-US" sz="3200" dirty="0"/>
                    </a:p>
                  </a:txBody>
                  <a:tcPr anchor="ctr"/>
                </a:tc>
                <a:extLst>
                  <a:ext uri="{0D108BD9-81ED-4DB2-BD59-A6C34878D82A}">
                    <a16:rowId xmlns:a16="http://schemas.microsoft.com/office/drawing/2014/main" val="2449375186"/>
                  </a:ext>
                </a:extLst>
              </a:tr>
              <a:tr h="370840">
                <a:tc>
                  <a:txBody>
                    <a:bodyPr/>
                    <a:lstStyle/>
                    <a:p>
                      <a:r>
                        <a:rPr lang="en-US" sz="3200" dirty="0">
                          <a:solidFill>
                            <a:srgbClr val="EDF5E7"/>
                          </a:solidFill>
                        </a:rPr>
                        <a:t>- Education &amp; Experience</a:t>
                      </a:r>
                    </a:p>
                    <a:p>
                      <a:r>
                        <a:rPr lang="en-US" sz="3200" dirty="0">
                          <a:solidFill>
                            <a:srgbClr val="EDF5E7"/>
                          </a:solidFill>
                        </a:rPr>
                        <a:t>- Own land &amp; existing infrastructure/materials</a:t>
                      </a:r>
                    </a:p>
                    <a:p>
                      <a:r>
                        <a:rPr lang="en-US" sz="3200" dirty="0">
                          <a:solidFill>
                            <a:srgbClr val="EDF5E7"/>
                          </a:solidFill>
                        </a:rPr>
                        <a:t>- Location – busy road, in between two good  size urban areas</a:t>
                      </a:r>
                    </a:p>
                    <a:p>
                      <a:r>
                        <a:rPr lang="en-US" sz="3200" dirty="0">
                          <a:solidFill>
                            <a:srgbClr val="EDF5E7"/>
                          </a:solidFill>
                        </a:rPr>
                        <a:t>- Construction and electrical skills</a:t>
                      </a:r>
                    </a:p>
                    <a:p>
                      <a:r>
                        <a:rPr lang="en-US" sz="3200" dirty="0">
                          <a:solidFill>
                            <a:srgbClr val="EDF5E7"/>
                          </a:solidFill>
                        </a:rPr>
                        <a:t>- Amazing view!</a:t>
                      </a:r>
                    </a:p>
                    <a:p>
                      <a:r>
                        <a:rPr lang="en-US" sz="3200" dirty="0">
                          <a:solidFill>
                            <a:srgbClr val="EDF5E7"/>
                          </a:solidFill>
                        </a:rPr>
                        <a:t>- Southeast exposure and good soil </a:t>
                      </a:r>
                    </a:p>
                    <a:p>
                      <a:r>
                        <a:rPr lang="en-US" sz="3200" dirty="0">
                          <a:solidFill>
                            <a:srgbClr val="EDF5E7"/>
                          </a:solidFill>
                        </a:rPr>
                        <a:t>- Access to animal manure for amendment</a:t>
                      </a:r>
                    </a:p>
                    <a:p>
                      <a:endParaRPr lang="en-US" sz="3200" dirty="0">
                        <a:solidFill>
                          <a:srgbClr val="EDF5E7"/>
                        </a:solidFill>
                      </a:endParaRPr>
                    </a:p>
                  </a:txBody>
                  <a:tcPr/>
                </a:tc>
                <a:tc>
                  <a:txBody>
                    <a:bodyPr/>
                    <a:lstStyle/>
                    <a:p>
                      <a:r>
                        <a:rPr lang="en-US" sz="3200" kern="1200" dirty="0">
                          <a:solidFill>
                            <a:srgbClr val="EDF5E7"/>
                          </a:solidFill>
                          <a:effectLst/>
                          <a:latin typeface="+mn-lt"/>
                          <a:ea typeface="+mn-ea"/>
                          <a:cs typeface="+mn-cs"/>
                        </a:rPr>
                        <a:t>- Limited to irrigating only ½ acre from well </a:t>
                      </a:r>
                    </a:p>
                    <a:p>
                      <a:r>
                        <a:rPr lang="en-US" sz="3200" kern="1200" dirty="0">
                          <a:solidFill>
                            <a:srgbClr val="EDF5E7"/>
                          </a:solidFill>
                          <a:effectLst/>
                          <a:latin typeface="+mn-lt"/>
                          <a:ea typeface="+mn-ea"/>
                          <a:cs typeface="+mn-cs"/>
                        </a:rPr>
                        <a:t>- Seasonal creek but no water rights</a:t>
                      </a:r>
                    </a:p>
                    <a:p>
                      <a:r>
                        <a:rPr lang="en-US" sz="3200" kern="1200" dirty="0">
                          <a:solidFill>
                            <a:srgbClr val="EDF5E7"/>
                          </a:solidFill>
                          <a:effectLst/>
                          <a:latin typeface="+mn-lt"/>
                          <a:ea typeface="+mn-ea"/>
                          <a:cs typeface="+mn-cs"/>
                        </a:rPr>
                        <a:t>- No capacity to farm full-time </a:t>
                      </a:r>
                    </a:p>
                    <a:p>
                      <a:r>
                        <a:rPr lang="en-US" sz="3200" kern="1200" dirty="0">
                          <a:solidFill>
                            <a:srgbClr val="EDF5E7"/>
                          </a:solidFill>
                          <a:effectLst/>
                          <a:latin typeface="+mn-lt"/>
                          <a:ea typeface="+mn-ea"/>
                          <a:cs typeface="+mn-cs"/>
                        </a:rPr>
                        <a:t>- Two school aged children need care and transportation (not a weakness, but a reality…)</a:t>
                      </a:r>
                    </a:p>
                    <a:p>
                      <a:r>
                        <a:rPr lang="en-US" sz="3200" kern="1200" dirty="0">
                          <a:solidFill>
                            <a:srgbClr val="EDF5E7"/>
                          </a:solidFill>
                          <a:effectLst/>
                          <a:latin typeface="+mn-lt"/>
                          <a:ea typeface="+mn-ea"/>
                          <a:cs typeface="+mn-cs"/>
                        </a:rPr>
                        <a:t>- On-farm experience is limited</a:t>
                      </a:r>
                    </a:p>
                    <a:p>
                      <a:r>
                        <a:rPr lang="en-US" sz="3200" kern="1200" dirty="0">
                          <a:solidFill>
                            <a:srgbClr val="EDF5E7"/>
                          </a:solidFill>
                          <a:effectLst/>
                          <a:latin typeface="+mn-lt"/>
                          <a:ea typeface="+mn-ea"/>
                          <a:cs typeface="+mn-cs"/>
                        </a:rPr>
                        <a:t>- Need to procure additional start-up infrastructure</a:t>
                      </a:r>
                    </a:p>
                    <a:p>
                      <a:r>
                        <a:rPr lang="en-US" sz="3200" kern="1200" dirty="0">
                          <a:solidFill>
                            <a:srgbClr val="EDF5E7"/>
                          </a:solidFill>
                          <a:effectLst/>
                          <a:latin typeface="+mn-lt"/>
                          <a:ea typeface="+mn-ea"/>
                          <a:cs typeface="+mn-cs"/>
                        </a:rPr>
                        <a:t>-Need insurance to cover on-farm visitor liability </a:t>
                      </a:r>
                      <a:endParaRPr lang="en-US" sz="3200" dirty="0">
                        <a:solidFill>
                          <a:srgbClr val="EDF5E7"/>
                        </a:solidFill>
                      </a:endParaRPr>
                    </a:p>
                  </a:txBody>
                  <a:tcPr/>
                </a:tc>
                <a:extLst>
                  <a:ext uri="{0D108BD9-81ED-4DB2-BD59-A6C34878D82A}">
                    <a16:rowId xmlns:a16="http://schemas.microsoft.com/office/drawing/2014/main" val="2574267246"/>
                  </a:ext>
                </a:extLst>
              </a:tr>
              <a:tr h="370840">
                <a:tc>
                  <a:txBody>
                    <a:bodyPr/>
                    <a:lstStyle/>
                    <a:p>
                      <a:r>
                        <a:rPr lang="en-US" sz="3200" b="1" dirty="0"/>
                        <a:t>Opportunities</a:t>
                      </a:r>
                    </a:p>
                  </a:txBody>
                  <a:tcPr/>
                </a:tc>
                <a:tc>
                  <a:txBody>
                    <a:bodyPr/>
                    <a:lstStyle/>
                    <a:p>
                      <a:r>
                        <a:rPr lang="en-US" sz="3200" b="1" dirty="0"/>
                        <a:t>Threats</a:t>
                      </a:r>
                    </a:p>
                  </a:txBody>
                  <a:tcPr/>
                </a:tc>
                <a:extLst>
                  <a:ext uri="{0D108BD9-81ED-4DB2-BD59-A6C34878D82A}">
                    <a16:rowId xmlns:a16="http://schemas.microsoft.com/office/drawing/2014/main" val="2587716884"/>
                  </a:ext>
                </a:extLst>
              </a:tr>
              <a:tr h="370840">
                <a:tc>
                  <a:txBody>
                    <a:bodyPr/>
                    <a:lstStyle/>
                    <a:p>
                      <a:r>
                        <a:rPr lang="en-US" sz="3200" kern="1200" dirty="0">
                          <a:solidFill>
                            <a:schemeClr val="dk1"/>
                          </a:solidFill>
                          <a:effectLst/>
                          <a:latin typeface="+mn-lt"/>
                          <a:ea typeface="+mn-ea"/>
                          <a:cs typeface="+mn-cs"/>
                        </a:rPr>
                        <a:t>- Dry-farming produce</a:t>
                      </a:r>
                    </a:p>
                    <a:p>
                      <a:r>
                        <a:rPr lang="en-US" sz="3200" kern="1200" dirty="0">
                          <a:solidFill>
                            <a:schemeClr val="dk1"/>
                          </a:solidFill>
                          <a:effectLst/>
                          <a:latin typeface="+mn-lt"/>
                          <a:ea typeface="+mn-ea"/>
                          <a:cs typeface="+mn-cs"/>
                        </a:rPr>
                        <a:t>- Plant propagation &amp; microgreen production in greenhouse</a:t>
                      </a:r>
                    </a:p>
                    <a:p>
                      <a:r>
                        <a:rPr lang="en-US" sz="3200" kern="1200" dirty="0">
                          <a:solidFill>
                            <a:schemeClr val="dk1"/>
                          </a:solidFill>
                          <a:effectLst/>
                          <a:latin typeface="+mn-lt"/>
                          <a:ea typeface="+mn-ea"/>
                          <a:cs typeface="+mn-cs"/>
                        </a:rPr>
                        <a:t>- Expand small animal production </a:t>
                      </a:r>
                    </a:p>
                    <a:p>
                      <a:r>
                        <a:rPr lang="en-US" sz="3200" kern="1200" dirty="0">
                          <a:solidFill>
                            <a:schemeClr val="dk1"/>
                          </a:solidFill>
                          <a:effectLst/>
                          <a:latin typeface="+mn-lt"/>
                          <a:ea typeface="+mn-ea"/>
                          <a:cs typeface="+mn-cs"/>
                        </a:rPr>
                        <a:t>- Agritourism opportunities include farm stand, - U-picks and host small events</a:t>
                      </a:r>
                    </a:p>
                    <a:p>
                      <a:r>
                        <a:rPr lang="en-US" sz="3200" kern="1200" dirty="0">
                          <a:solidFill>
                            <a:schemeClr val="dk1"/>
                          </a:solidFill>
                          <a:effectLst/>
                          <a:latin typeface="+mn-lt"/>
                          <a:ea typeface="+mn-ea"/>
                          <a:cs typeface="+mn-cs"/>
                        </a:rPr>
                        <a:t>- Expand floral arranging component of business</a:t>
                      </a:r>
                    </a:p>
                    <a:p>
                      <a:r>
                        <a:rPr lang="en-US" sz="3200" kern="1200" dirty="0">
                          <a:solidFill>
                            <a:schemeClr val="dk1"/>
                          </a:solidFill>
                          <a:effectLst/>
                          <a:latin typeface="+mn-lt"/>
                          <a:ea typeface="+mn-ea"/>
                          <a:cs typeface="+mn-cs"/>
                        </a:rPr>
                        <a:t>- Tap into wedding industry</a:t>
                      </a:r>
                    </a:p>
                    <a:p>
                      <a:r>
                        <a:rPr lang="en-US" sz="3200" kern="1200" dirty="0">
                          <a:solidFill>
                            <a:schemeClr val="dk1"/>
                          </a:solidFill>
                          <a:effectLst/>
                          <a:latin typeface="+mn-lt"/>
                          <a:ea typeface="+mn-ea"/>
                          <a:cs typeface="+mn-cs"/>
                        </a:rPr>
                        <a:t>- Host educational tours and teach on farm</a:t>
                      </a:r>
                    </a:p>
                    <a:p>
                      <a:endParaRPr lang="en-US" sz="3200" dirty="0"/>
                    </a:p>
                  </a:txBody>
                  <a:tcPr/>
                </a:tc>
                <a:tc>
                  <a:txBody>
                    <a:bodyPr/>
                    <a:lstStyle/>
                    <a:p>
                      <a:r>
                        <a:rPr lang="en-US" sz="3200" kern="1200" dirty="0">
                          <a:solidFill>
                            <a:srgbClr val="EDF5E7"/>
                          </a:solidFill>
                          <a:effectLst/>
                          <a:latin typeface="+mn-lt"/>
                          <a:ea typeface="+mn-ea"/>
                          <a:cs typeface="+mn-cs"/>
                        </a:rPr>
                        <a:t>- Surrounded by grass seed fields, produce lots of dust and possibly chemical drift</a:t>
                      </a:r>
                    </a:p>
                    <a:p>
                      <a:r>
                        <a:rPr lang="en-US" sz="3200" kern="1200" dirty="0">
                          <a:solidFill>
                            <a:srgbClr val="EDF5E7"/>
                          </a:solidFill>
                          <a:effectLst/>
                          <a:latin typeface="+mn-lt"/>
                          <a:ea typeface="+mn-ea"/>
                          <a:cs typeface="+mn-cs"/>
                        </a:rPr>
                        <a:t>- Changing climate, unpredictable weather, strong wind</a:t>
                      </a:r>
                    </a:p>
                    <a:p>
                      <a:r>
                        <a:rPr lang="en-US" sz="3200" kern="1200" dirty="0">
                          <a:solidFill>
                            <a:srgbClr val="EDF5E7"/>
                          </a:solidFill>
                          <a:effectLst/>
                          <a:latin typeface="+mn-lt"/>
                          <a:ea typeface="+mn-ea"/>
                          <a:cs typeface="+mn-cs"/>
                        </a:rPr>
                        <a:t>- Unknown capacity for local flower market</a:t>
                      </a:r>
                    </a:p>
                    <a:p>
                      <a:r>
                        <a:rPr lang="en-US" sz="3200" kern="1200" dirty="0">
                          <a:solidFill>
                            <a:srgbClr val="EDF5E7"/>
                          </a:solidFill>
                          <a:effectLst/>
                          <a:latin typeface="+mn-lt"/>
                          <a:ea typeface="+mn-ea"/>
                          <a:cs typeface="+mn-cs"/>
                        </a:rPr>
                        <a:t>- Competition in the area for local flowers</a:t>
                      </a:r>
                    </a:p>
                    <a:p>
                      <a:r>
                        <a:rPr lang="en-US" sz="3200" kern="1200" dirty="0">
                          <a:solidFill>
                            <a:srgbClr val="EDF5E7"/>
                          </a:solidFill>
                          <a:effectLst/>
                          <a:latin typeface="+mn-lt"/>
                          <a:ea typeface="+mn-ea"/>
                          <a:cs typeface="+mn-cs"/>
                        </a:rPr>
                        <a:t>- Need to carve out small farm niche </a:t>
                      </a:r>
                    </a:p>
                    <a:p>
                      <a:r>
                        <a:rPr lang="en-US" sz="3200" kern="1200" dirty="0">
                          <a:solidFill>
                            <a:srgbClr val="EDF5E7"/>
                          </a:solidFill>
                          <a:effectLst/>
                          <a:latin typeface="+mn-lt"/>
                          <a:ea typeface="+mn-ea"/>
                          <a:cs typeface="+mn-cs"/>
                        </a:rPr>
                        <a:t>- Cut flowers are not a “necessity” like edible products are</a:t>
                      </a:r>
                      <a:endParaRPr lang="en-US" sz="3200" dirty="0">
                        <a:solidFill>
                          <a:srgbClr val="EDF5E7"/>
                        </a:solidFill>
                      </a:endParaRPr>
                    </a:p>
                  </a:txBody>
                  <a:tcPr/>
                </a:tc>
                <a:extLst>
                  <a:ext uri="{0D108BD9-81ED-4DB2-BD59-A6C34878D82A}">
                    <a16:rowId xmlns:a16="http://schemas.microsoft.com/office/drawing/2014/main" val="2572283296"/>
                  </a:ext>
                </a:extLst>
              </a:tr>
            </a:tbl>
          </a:graphicData>
        </a:graphic>
      </p:graphicFrame>
      <p:sp>
        <p:nvSpPr>
          <p:cNvPr id="4" name="Slide Number Placeholder 3">
            <a:extLst>
              <a:ext uri="{FF2B5EF4-FFF2-40B4-BE49-F238E27FC236}">
                <a16:creationId xmlns:a16="http://schemas.microsoft.com/office/drawing/2014/main" id="{370A51D4-EA6C-EB7E-6E39-056F446E1BE6}"/>
              </a:ext>
            </a:extLst>
          </p:cNvPr>
          <p:cNvSpPr>
            <a:spLocks noGrp="1"/>
          </p:cNvSpPr>
          <p:nvPr>
            <p:ph type="sldNum" sz="quarter" idx="4"/>
          </p:nvPr>
        </p:nvSpPr>
        <p:spPr/>
        <p:txBody>
          <a:bodyPr/>
          <a:lstStyle/>
          <a:p>
            <a:fld id="{5D421B75-32F1-3341-9ED0-64265A793BE3}" type="slidenum">
              <a:rPr lang="en-US" smtClean="0"/>
              <a:pPr/>
              <a:t>24</a:t>
            </a:fld>
            <a:endParaRPr lang="en-US" dirty="0"/>
          </a:p>
        </p:txBody>
      </p:sp>
    </p:spTree>
    <p:extLst>
      <p:ext uri="{BB962C8B-B14F-4D97-AF65-F5344CB8AC3E}">
        <p14:creationId xmlns:p14="http://schemas.microsoft.com/office/powerpoint/2010/main" val="2967198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DD9BD-84B5-7FB0-43E6-0612C30F1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E3105E-4668-659F-08F5-E85EA03AAD3B}"/>
              </a:ext>
            </a:extLst>
          </p:cNvPr>
          <p:cNvSpPr>
            <a:spLocks noGrp="1"/>
          </p:cNvSpPr>
          <p:nvPr>
            <p:ph type="title"/>
          </p:nvPr>
        </p:nvSpPr>
        <p:spPr/>
        <p:txBody>
          <a:bodyPr/>
          <a:lstStyle/>
          <a:p>
            <a:r>
              <a:rPr lang="en-US" dirty="0"/>
              <a:t>SWOT Analysis: Oregon Flower Farm</a:t>
            </a:r>
          </a:p>
        </p:txBody>
      </p:sp>
      <p:graphicFrame>
        <p:nvGraphicFramePr>
          <p:cNvPr id="7" name="Content Placeholder 6">
            <a:extLst>
              <a:ext uri="{FF2B5EF4-FFF2-40B4-BE49-F238E27FC236}">
                <a16:creationId xmlns:a16="http://schemas.microsoft.com/office/drawing/2014/main" id="{C242F558-389F-6137-6DD1-758DD51F4FB5}"/>
              </a:ext>
            </a:extLst>
          </p:cNvPr>
          <p:cNvGraphicFramePr>
            <a:graphicFrameLocks noGrp="1"/>
          </p:cNvGraphicFramePr>
          <p:nvPr>
            <p:ph idx="1"/>
            <p:extLst>
              <p:ext uri="{D42A27DB-BD31-4B8C-83A1-F6EECF244321}">
                <p14:modId xmlns:p14="http://schemas.microsoft.com/office/powerpoint/2010/main" val="2907300006"/>
              </p:ext>
            </p:extLst>
          </p:nvPr>
        </p:nvGraphicFramePr>
        <p:xfrm>
          <a:off x="954088" y="3163888"/>
          <a:ext cx="22486936" cy="10119360"/>
        </p:xfrm>
        <a:graphic>
          <a:graphicData uri="http://schemas.openxmlformats.org/drawingml/2006/table">
            <a:tbl>
              <a:tblPr bandRow="1">
                <a:tableStyleId>{5C22544A-7EE6-4342-B048-85BDC9FD1C3A}</a:tableStyleId>
              </a:tblPr>
              <a:tblGrid>
                <a:gridCol w="11243468">
                  <a:extLst>
                    <a:ext uri="{9D8B030D-6E8A-4147-A177-3AD203B41FA5}">
                      <a16:colId xmlns:a16="http://schemas.microsoft.com/office/drawing/2014/main" val="489873128"/>
                    </a:ext>
                  </a:extLst>
                </a:gridCol>
                <a:gridCol w="11243468">
                  <a:extLst>
                    <a:ext uri="{9D8B030D-6E8A-4147-A177-3AD203B41FA5}">
                      <a16:colId xmlns:a16="http://schemas.microsoft.com/office/drawing/2014/main" val="3146593312"/>
                    </a:ext>
                  </a:extLst>
                </a:gridCol>
              </a:tblGrid>
              <a:tr h="370840">
                <a:tc>
                  <a:txBody>
                    <a:bodyPr/>
                    <a:lstStyle/>
                    <a:p>
                      <a:pPr>
                        <a:buNone/>
                      </a:pPr>
                      <a:r>
                        <a:rPr lang="en-US" sz="3200" b="1" dirty="0"/>
                        <a:t>Strengths</a:t>
                      </a:r>
                      <a:endParaRPr lang="en-US" sz="3200" dirty="0"/>
                    </a:p>
                  </a:txBody>
                  <a:tcPr anchor="ctr"/>
                </a:tc>
                <a:tc>
                  <a:txBody>
                    <a:bodyPr/>
                    <a:lstStyle/>
                    <a:p>
                      <a:pPr>
                        <a:buNone/>
                      </a:pPr>
                      <a:r>
                        <a:rPr lang="en-US" sz="3200" b="1" dirty="0"/>
                        <a:t>Weaknesses</a:t>
                      </a:r>
                      <a:endParaRPr lang="en-US" sz="3200" dirty="0"/>
                    </a:p>
                  </a:txBody>
                  <a:tcPr anchor="ctr"/>
                </a:tc>
                <a:extLst>
                  <a:ext uri="{0D108BD9-81ED-4DB2-BD59-A6C34878D82A}">
                    <a16:rowId xmlns:a16="http://schemas.microsoft.com/office/drawing/2014/main" val="2449375186"/>
                  </a:ext>
                </a:extLst>
              </a:tr>
              <a:tr h="370840">
                <a:tc>
                  <a:txBody>
                    <a:bodyPr/>
                    <a:lstStyle/>
                    <a:p>
                      <a:r>
                        <a:rPr lang="en-US" sz="3200" dirty="0">
                          <a:solidFill>
                            <a:srgbClr val="EDF5E7"/>
                          </a:solidFill>
                        </a:rPr>
                        <a:t>- Education &amp; Experience</a:t>
                      </a:r>
                    </a:p>
                    <a:p>
                      <a:r>
                        <a:rPr lang="en-US" sz="3200" dirty="0">
                          <a:solidFill>
                            <a:srgbClr val="EDF5E7"/>
                          </a:solidFill>
                        </a:rPr>
                        <a:t>- Own land &amp; existing infrastructure/materials</a:t>
                      </a:r>
                    </a:p>
                    <a:p>
                      <a:r>
                        <a:rPr lang="en-US" sz="3200" dirty="0">
                          <a:solidFill>
                            <a:srgbClr val="EDF5E7"/>
                          </a:solidFill>
                        </a:rPr>
                        <a:t>- Location – busy road, in between two good  size urban areas</a:t>
                      </a:r>
                    </a:p>
                    <a:p>
                      <a:r>
                        <a:rPr lang="en-US" sz="3200" dirty="0">
                          <a:solidFill>
                            <a:srgbClr val="EDF5E7"/>
                          </a:solidFill>
                        </a:rPr>
                        <a:t>- Construction and electrical skills</a:t>
                      </a:r>
                    </a:p>
                    <a:p>
                      <a:r>
                        <a:rPr lang="en-US" sz="3200" dirty="0">
                          <a:solidFill>
                            <a:srgbClr val="EDF5E7"/>
                          </a:solidFill>
                        </a:rPr>
                        <a:t>- Amazing view!</a:t>
                      </a:r>
                    </a:p>
                    <a:p>
                      <a:r>
                        <a:rPr lang="en-US" sz="3200" dirty="0">
                          <a:solidFill>
                            <a:srgbClr val="EDF5E7"/>
                          </a:solidFill>
                        </a:rPr>
                        <a:t>- Southeast exposure and good soil </a:t>
                      </a:r>
                    </a:p>
                    <a:p>
                      <a:r>
                        <a:rPr lang="en-US" sz="3200" dirty="0">
                          <a:solidFill>
                            <a:srgbClr val="EDF5E7"/>
                          </a:solidFill>
                        </a:rPr>
                        <a:t>- Access to animal manure for amendment</a:t>
                      </a:r>
                    </a:p>
                    <a:p>
                      <a:endParaRPr lang="en-US" sz="3200" dirty="0">
                        <a:solidFill>
                          <a:srgbClr val="EDF5E7"/>
                        </a:solidFill>
                      </a:endParaRPr>
                    </a:p>
                  </a:txBody>
                  <a:tcPr/>
                </a:tc>
                <a:tc>
                  <a:txBody>
                    <a:bodyPr/>
                    <a:lstStyle/>
                    <a:p>
                      <a:r>
                        <a:rPr lang="en-US" sz="3200" kern="1200" dirty="0">
                          <a:solidFill>
                            <a:srgbClr val="EDF5E7"/>
                          </a:solidFill>
                          <a:effectLst/>
                          <a:latin typeface="+mn-lt"/>
                          <a:ea typeface="+mn-ea"/>
                          <a:cs typeface="+mn-cs"/>
                        </a:rPr>
                        <a:t>- Limited to irrigating only ½ acre from well </a:t>
                      </a:r>
                    </a:p>
                    <a:p>
                      <a:r>
                        <a:rPr lang="en-US" sz="3200" kern="1200" dirty="0">
                          <a:solidFill>
                            <a:srgbClr val="EDF5E7"/>
                          </a:solidFill>
                          <a:effectLst/>
                          <a:latin typeface="+mn-lt"/>
                          <a:ea typeface="+mn-ea"/>
                          <a:cs typeface="+mn-cs"/>
                        </a:rPr>
                        <a:t>- Seasonal creek but no water rights</a:t>
                      </a:r>
                    </a:p>
                    <a:p>
                      <a:r>
                        <a:rPr lang="en-US" sz="3200" kern="1200" dirty="0">
                          <a:solidFill>
                            <a:srgbClr val="EDF5E7"/>
                          </a:solidFill>
                          <a:effectLst/>
                          <a:latin typeface="+mn-lt"/>
                          <a:ea typeface="+mn-ea"/>
                          <a:cs typeface="+mn-cs"/>
                        </a:rPr>
                        <a:t>- No capacity to farm full-time </a:t>
                      </a:r>
                    </a:p>
                    <a:p>
                      <a:r>
                        <a:rPr lang="en-US" sz="3200" kern="1200" dirty="0">
                          <a:solidFill>
                            <a:srgbClr val="EDF5E7"/>
                          </a:solidFill>
                          <a:effectLst/>
                          <a:latin typeface="+mn-lt"/>
                          <a:ea typeface="+mn-ea"/>
                          <a:cs typeface="+mn-cs"/>
                        </a:rPr>
                        <a:t>- Two school aged children need care and transportation (not a weakness, but a reality…)</a:t>
                      </a:r>
                    </a:p>
                    <a:p>
                      <a:r>
                        <a:rPr lang="en-US" sz="3200" kern="1200" dirty="0">
                          <a:solidFill>
                            <a:srgbClr val="EDF5E7"/>
                          </a:solidFill>
                          <a:effectLst/>
                          <a:latin typeface="+mn-lt"/>
                          <a:ea typeface="+mn-ea"/>
                          <a:cs typeface="+mn-cs"/>
                        </a:rPr>
                        <a:t>- On-farm experience is limited</a:t>
                      </a:r>
                    </a:p>
                    <a:p>
                      <a:r>
                        <a:rPr lang="en-US" sz="3200" kern="1200" dirty="0">
                          <a:solidFill>
                            <a:srgbClr val="EDF5E7"/>
                          </a:solidFill>
                          <a:effectLst/>
                          <a:latin typeface="+mn-lt"/>
                          <a:ea typeface="+mn-ea"/>
                          <a:cs typeface="+mn-cs"/>
                        </a:rPr>
                        <a:t>- Need to procure additional start-up infrastructure</a:t>
                      </a:r>
                    </a:p>
                    <a:p>
                      <a:r>
                        <a:rPr lang="en-US" sz="3200" kern="1200" dirty="0">
                          <a:solidFill>
                            <a:srgbClr val="EDF5E7"/>
                          </a:solidFill>
                          <a:effectLst/>
                          <a:latin typeface="+mn-lt"/>
                          <a:ea typeface="+mn-ea"/>
                          <a:cs typeface="+mn-cs"/>
                        </a:rPr>
                        <a:t>-Need insurance to cover on-farm visitor liability </a:t>
                      </a:r>
                      <a:endParaRPr lang="en-US" sz="3200" dirty="0">
                        <a:solidFill>
                          <a:srgbClr val="EDF5E7"/>
                        </a:solidFill>
                      </a:endParaRPr>
                    </a:p>
                  </a:txBody>
                  <a:tcPr/>
                </a:tc>
                <a:extLst>
                  <a:ext uri="{0D108BD9-81ED-4DB2-BD59-A6C34878D82A}">
                    <a16:rowId xmlns:a16="http://schemas.microsoft.com/office/drawing/2014/main" val="2574267246"/>
                  </a:ext>
                </a:extLst>
              </a:tr>
              <a:tr h="370840">
                <a:tc>
                  <a:txBody>
                    <a:bodyPr/>
                    <a:lstStyle/>
                    <a:p>
                      <a:r>
                        <a:rPr lang="en-US" sz="3200" b="1" dirty="0"/>
                        <a:t>Opportunities</a:t>
                      </a:r>
                    </a:p>
                  </a:txBody>
                  <a:tcPr/>
                </a:tc>
                <a:tc>
                  <a:txBody>
                    <a:bodyPr/>
                    <a:lstStyle/>
                    <a:p>
                      <a:r>
                        <a:rPr lang="en-US" sz="3200" b="1" dirty="0"/>
                        <a:t>Threats</a:t>
                      </a:r>
                    </a:p>
                  </a:txBody>
                  <a:tcPr/>
                </a:tc>
                <a:extLst>
                  <a:ext uri="{0D108BD9-81ED-4DB2-BD59-A6C34878D82A}">
                    <a16:rowId xmlns:a16="http://schemas.microsoft.com/office/drawing/2014/main" val="2587716884"/>
                  </a:ext>
                </a:extLst>
              </a:tr>
              <a:tr h="370840">
                <a:tc>
                  <a:txBody>
                    <a:bodyPr/>
                    <a:lstStyle/>
                    <a:p>
                      <a:r>
                        <a:rPr lang="en-US" sz="3200" kern="1200" dirty="0">
                          <a:solidFill>
                            <a:srgbClr val="EDF5E7"/>
                          </a:solidFill>
                          <a:effectLst/>
                          <a:latin typeface="+mn-lt"/>
                          <a:ea typeface="+mn-ea"/>
                          <a:cs typeface="+mn-cs"/>
                        </a:rPr>
                        <a:t>- Dry-farming produce</a:t>
                      </a:r>
                    </a:p>
                    <a:p>
                      <a:r>
                        <a:rPr lang="en-US" sz="3200" kern="1200" dirty="0">
                          <a:solidFill>
                            <a:srgbClr val="EDF5E7"/>
                          </a:solidFill>
                          <a:effectLst/>
                          <a:latin typeface="+mn-lt"/>
                          <a:ea typeface="+mn-ea"/>
                          <a:cs typeface="+mn-cs"/>
                        </a:rPr>
                        <a:t>- Plant propagation &amp; microgreen production in greenhouse</a:t>
                      </a:r>
                    </a:p>
                    <a:p>
                      <a:r>
                        <a:rPr lang="en-US" sz="3200" kern="1200" dirty="0">
                          <a:solidFill>
                            <a:srgbClr val="EDF5E7"/>
                          </a:solidFill>
                          <a:effectLst/>
                          <a:latin typeface="+mn-lt"/>
                          <a:ea typeface="+mn-ea"/>
                          <a:cs typeface="+mn-cs"/>
                        </a:rPr>
                        <a:t>- Expand small animal production </a:t>
                      </a:r>
                    </a:p>
                    <a:p>
                      <a:r>
                        <a:rPr lang="en-US" sz="3200" kern="1200" dirty="0">
                          <a:solidFill>
                            <a:srgbClr val="EDF5E7"/>
                          </a:solidFill>
                          <a:effectLst/>
                          <a:latin typeface="+mn-lt"/>
                          <a:ea typeface="+mn-ea"/>
                          <a:cs typeface="+mn-cs"/>
                        </a:rPr>
                        <a:t>- Agritourism opportunities include farm stand, - U-picks and host small events</a:t>
                      </a:r>
                    </a:p>
                    <a:p>
                      <a:r>
                        <a:rPr lang="en-US" sz="3200" kern="1200" dirty="0">
                          <a:solidFill>
                            <a:srgbClr val="EDF5E7"/>
                          </a:solidFill>
                          <a:effectLst/>
                          <a:latin typeface="+mn-lt"/>
                          <a:ea typeface="+mn-ea"/>
                          <a:cs typeface="+mn-cs"/>
                        </a:rPr>
                        <a:t>- Expand floral arranging component of business</a:t>
                      </a:r>
                    </a:p>
                    <a:p>
                      <a:r>
                        <a:rPr lang="en-US" sz="3200" kern="1200" dirty="0">
                          <a:solidFill>
                            <a:srgbClr val="EDF5E7"/>
                          </a:solidFill>
                          <a:effectLst/>
                          <a:latin typeface="+mn-lt"/>
                          <a:ea typeface="+mn-ea"/>
                          <a:cs typeface="+mn-cs"/>
                        </a:rPr>
                        <a:t>- Tap into wedding industry</a:t>
                      </a:r>
                    </a:p>
                    <a:p>
                      <a:r>
                        <a:rPr lang="en-US" sz="3200" kern="1200" dirty="0">
                          <a:solidFill>
                            <a:srgbClr val="EDF5E7"/>
                          </a:solidFill>
                          <a:effectLst/>
                          <a:latin typeface="+mn-lt"/>
                          <a:ea typeface="+mn-ea"/>
                          <a:cs typeface="+mn-cs"/>
                        </a:rPr>
                        <a:t>- Host educational tours and teach on farm</a:t>
                      </a:r>
                    </a:p>
                    <a:p>
                      <a:endParaRPr lang="en-US" sz="3200" dirty="0"/>
                    </a:p>
                  </a:txBody>
                  <a:tcPr/>
                </a:tc>
                <a:tc>
                  <a:txBody>
                    <a:bodyPr/>
                    <a:lstStyle/>
                    <a:p>
                      <a:r>
                        <a:rPr lang="en-US" sz="3200" kern="1200" dirty="0">
                          <a:solidFill>
                            <a:schemeClr val="dk1"/>
                          </a:solidFill>
                          <a:effectLst/>
                          <a:latin typeface="+mn-lt"/>
                          <a:ea typeface="+mn-ea"/>
                          <a:cs typeface="+mn-cs"/>
                        </a:rPr>
                        <a:t>- Surrounded by grass seed fields, produce lots of dust and possibly chemical drift</a:t>
                      </a:r>
                    </a:p>
                    <a:p>
                      <a:r>
                        <a:rPr lang="en-US" sz="3200" kern="1200" dirty="0">
                          <a:solidFill>
                            <a:schemeClr val="dk1"/>
                          </a:solidFill>
                          <a:effectLst/>
                          <a:latin typeface="+mn-lt"/>
                          <a:ea typeface="+mn-ea"/>
                          <a:cs typeface="+mn-cs"/>
                        </a:rPr>
                        <a:t>- Changing climate, unpredictable weather, strong wind</a:t>
                      </a:r>
                    </a:p>
                    <a:p>
                      <a:r>
                        <a:rPr lang="en-US" sz="3200" kern="1200" dirty="0">
                          <a:solidFill>
                            <a:schemeClr val="dk1"/>
                          </a:solidFill>
                          <a:effectLst/>
                          <a:latin typeface="+mn-lt"/>
                          <a:ea typeface="+mn-ea"/>
                          <a:cs typeface="+mn-cs"/>
                        </a:rPr>
                        <a:t>- Unknown capacity for local flower market</a:t>
                      </a:r>
                    </a:p>
                    <a:p>
                      <a:r>
                        <a:rPr lang="en-US" sz="3200" kern="1200" dirty="0">
                          <a:solidFill>
                            <a:schemeClr val="dk1"/>
                          </a:solidFill>
                          <a:effectLst/>
                          <a:latin typeface="+mn-lt"/>
                          <a:ea typeface="+mn-ea"/>
                          <a:cs typeface="+mn-cs"/>
                        </a:rPr>
                        <a:t>- Competition in the area for local flowers</a:t>
                      </a:r>
                    </a:p>
                    <a:p>
                      <a:r>
                        <a:rPr lang="en-US" sz="3200" kern="1200" dirty="0">
                          <a:solidFill>
                            <a:schemeClr val="dk1"/>
                          </a:solidFill>
                          <a:effectLst/>
                          <a:latin typeface="+mn-lt"/>
                          <a:ea typeface="+mn-ea"/>
                          <a:cs typeface="+mn-cs"/>
                        </a:rPr>
                        <a:t>- Need to carve out small farm niche </a:t>
                      </a:r>
                    </a:p>
                    <a:p>
                      <a:r>
                        <a:rPr lang="en-US" sz="3200" kern="1200" dirty="0">
                          <a:solidFill>
                            <a:schemeClr val="dk1"/>
                          </a:solidFill>
                          <a:effectLst/>
                          <a:latin typeface="+mn-lt"/>
                          <a:ea typeface="+mn-ea"/>
                          <a:cs typeface="+mn-cs"/>
                        </a:rPr>
                        <a:t>- Cut flowers are not a “necessity” like edible products are</a:t>
                      </a:r>
                      <a:endParaRPr lang="en-US" sz="3200" dirty="0"/>
                    </a:p>
                  </a:txBody>
                  <a:tcPr/>
                </a:tc>
                <a:extLst>
                  <a:ext uri="{0D108BD9-81ED-4DB2-BD59-A6C34878D82A}">
                    <a16:rowId xmlns:a16="http://schemas.microsoft.com/office/drawing/2014/main" val="2572283296"/>
                  </a:ext>
                </a:extLst>
              </a:tr>
            </a:tbl>
          </a:graphicData>
        </a:graphic>
      </p:graphicFrame>
      <p:sp>
        <p:nvSpPr>
          <p:cNvPr id="4" name="Slide Number Placeholder 3">
            <a:extLst>
              <a:ext uri="{FF2B5EF4-FFF2-40B4-BE49-F238E27FC236}">
                <a16:creationId xmlns:a16="http://schemas.microsoft.com/office/drawing/2014/main" id="{672FBA70-2241-FED2-A479-37D8F49B7E60}"/>
              </a:ext>
            </a:extLst>
          </p:cNvPr>
          <p:cNvSpPr>
            <a:spLocks noGrp="1"/>
          </p:cNvSpPr>
          <p:nvPr>
            <p:ph type="sldNum" sz="quarter" idx="4"/>
          </p:nvPr>
        </p:nvSpPr>
        <p:spPr/>
        <p:txBody>
          <a:bodyPr/>
          <a:lstStyle/>
          <a:p>
            <a:fld id="{5D421B75-32F1-3341-9ED0-64265A793BE3}" type="slidenum">
              <a:rPr lang="en-US" smtClean="0"/>
              <a:pPr/>
              <a:t>25</a:t>
            </a:fld>
            <a:endParaRPr lang="en-US" dirty="0"/>
          </a:p>
        </p:txBody>
      </p:sp>
    </p:spTree>
    <p:extLst>
      <p:ext uri="{BB962C8B-B14F-4D97-AF65-F5344CB8AC3E}">
        <p14:creationId xmlns:p14="http://schemas.microsoft.com/office/powerpoint/2010/main" val="410675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E8932-FC19-1FB5-6E16-C039A994C5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291173-B756-1E54-4F6A-E9C605D64700}"/>
              </a:ext>
            </a:extLst>
          </p:cNvPr>
          <p:cNvSpPr>
            <a:spLocks noGrp="1"/>
          </p:cNvSpPr>
          <p:nvPr>
            <p:ph type="title"/>
          </p:nvPr>
        </p:nvSpPr>
        <p:spPr/>
        <p:txBody>
          <a:bodyPr/>
          <a:lstStyle/>
          <a:p>
            <a:r>
              <a:rPr lang="en-US" dirty="0"/>
              <a:t>SWOT Takeaways</a:t>
            </a:r>
          </a:p>
        </p:txBody>
      </p:sp>
      <p:sp>
        <p:nvSpPr>
          <p:cNvPr id="3" name="Content Placeholder 2">
            <a:extLst>
              <a:ext uri="{FF2B5EF4-FFF2-40B4-BE49-F238E27FC236}">
                <a16:creationId xmlns:a16="http://schemas.microsoft.com/office/drawing/2014/main" id="{1A401859-A655-0D22-EF05-D67F3BD747C3}"/>
              </a:ext>
            </a:extLst>
          </p:cNvPr>
          <p:cNvSpPr>
            <a:spLocks noGrp="1"/>
          </p:cNvSpPr>
          <p:nvPr>
            <p:ph idx="1"/>
          </p:nvPr>
        </p:nvSpPr>
        <p:spPr>
          <a:xfrm>
            <a:off x="953811" y="3163824"/>
            <a:ext cx="22486758" cy="7663636"/>
          </a:xfrm>
        </p:spPr>
        <p:txBody>
          <a:bodyPr/>
          <a:lstStyle/>
          <a:p>
            <a:pPr marL="0" indent="0">
              <a:buClr>
                <a:schemeClr val="tx1"/>
              </a:buClr>
              <a:buNone/>
            </a:pPr>
            <a:r>
              <a:rPr lang="en-US" sz="5400" dirty="0"/>
              <a:t>SWOT helps ventures identify how to grow intentionally once they’ve found signals of product-market fit</a:t>
            </a:r>
          </a:p>
          <a:p>
            <a:pPr>
              <a:buClr>
                <a:schemeClr val="tx1"/>
              </a:buClr>
            </a:pPr>
            <a:r>
              <a:rPr lang="en-US" sz="5400" dirty="0"/>
              <a:t>Helps diagnose readiness for growth</a:t>
            </a:r>
          </a:p>
          <a:p>
            <a:pPr>
              <a:buClr>
                <a:schemeClr val="tx1"/>
              </a:buClr>
            </a:pPr>
            <a:r>
              <a:rPr lang="en-US" sz="5400" dirty="0"/>
              <a:t>Aligns the venture with its market environment</a:t>
            </a:r>
          </a:p>
          <a:p>
            <a:pPr>
              <a:buClr>
                <a:schemeClr val="tx1"/>
              </a:buClr>
            </a:pPr>
            <a:r>
              <a:rPr lang="en-US" sz="5400" dirty="0"/>
              <a:t>Turns intuition into a plan</a:t>
            </a:r>
          </a:p>
          <a:p>
            <a:r>
              <a:rPr lang="en-US" sz="5400" dirty="0"/>
              <a:t>Provides a structured way to ask:</a:t>
            </a:r>
          </a:p>
          <a:p>
            <a:pPr lvl="1"/>
            <a:r>
              <a:rPr lang="en-US" dirty="0"/>
              <a:t>“Are we building on what we do best, and does the market want it?”</a:t>
            </a:r>
          </a:p>
          <a:p>
            <a:pPr marL="0" indent="0">
              <a:buClr>
                <a:schemeClr val="tx1"/>
              </a:buClr>
              <a:buNone/>
            </a:pPr>
            <a:endParaRPr lang="en-US" sz="5400" dirty="0"/>
          </a:p>
        </p:txBody>
      </p:sp>
      <p:sp>
        <p:nvSpPr>
          <p:cNvPr id="4" name="Slide Number Placeholder 3">
            <a:extLst>
              <a:ext uri="{FF2B5EF4-FFF2-40B4-BE49-F238E27FC236}">
                <a16:creationId xmlns:a16="http://schemas.microsoft.com/office/drawing/2014/main" id="{652F8A5C-3943-81CB-BCE6-404A2AF77BCF}"/>
              </a:ext>
            </a:extLst>
          </p:cNvPr>
          <p:cNvSpPr>
            <a:spLocks noGrp="1"/>
          </p:cNvSpPr>
          <p:nvPr>
            <p:ph type="sldNum" sz="quarter" idx="4"/>
          </p:nvPr>
        </p:nvSpPr>
        <p:spPr/>
        <p:txBody>
          <a:bodyPr/>
          <a:lstStyle/>
          <a:p>
            <a:fld id="{5D421B75-32F1-3341-9ED0-64265A793BE3}" type="slidenum">
              <a:rPr lang="en-US" smtClean="0"/>
              <a:pPr/>
              <a:t>26</a:t>
            </a:fld>
            <a:endParaRPr lang="en-US" dirty="0"/>
          </a:p>
        </p:txBody>
      </p:sp>
    </p:spTree>
    <p:extLst>
      <p:ext uri="{BB962C8B-B14F-4D97-AF65-F5344CB8AC3E}">
        <p14:creationId xmlns:p14="http://schemas.microsoft.com/office/powerpoint/2010/main" val="2102331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547F8-66F4-DD3C-9A5D-830F4CA443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150911-7165-B849-4DB5-FA8608EFABA7}"/>
              </a:ext>
            </a:extLst>
          </p:cNvPr>
          <p:cNvSpPr>
            <a:spLocks noGrp="1"/>
          </p:cNvSpPr>
          <p:nvPr>
            <p:ph type="title"/>
          </p:nvPr>
        </p:nvSpPr>
        <p:spPr/>
        <p:txBody>
          <a:bodyPr/>
          <a:lstStyle/>
          <a:p>
            <a:r>
              <a:rPr lang="en-US" dirty="0"/>
              <a:t>SWOT Takeaways</a:t>
            </a:r>
          </a:p>
        </p:txBody>
      </p:sp>
      <p:sp>
        <p:nvSpPr>
          <p:cNvPr id="3" name="Content Placeholder 2">
            <a:extLst>
              <a:ext uri="{FF2B5EF4-FFF2-40B4-BE49-F238E27FC236}">
                <a16:creationId xmlns:a16="http://schemas.microsoft.com/office/drawing/2014/main" id="{2F48DAB4-FE58-0B3E-FBF8-DD1274E7EDE7}"/>
              </a:ext>
            </a:extLst>
          </p:cNvPr>
          <p:cNvSpPr>
            <a:spLocks noGrp="1"/>
          </p:cNvSpPr>
          <p:nvPr>
            <p:ph idx="1"/>
          </p:nvPr>
        </p:nvSpPr>
        <p:spPr>
          <a:xfrm>
            <a:off x="953811" y="3163824"/>
            <a:ext cx="22486758" cy="4647426"/>
          </a:xfrm>
        </p:spPr>
        <p:txBody>
          <a:bodyPr/>
          <a:lstStyle/>
          <a:p>
            <a:pPr marL="0" indent="0">
              <a:buNone/>
            </a:pPr>
            <a:r>
              <a:rPr lang="en-US" sz="5400" b="1" dirty="0"/>
              <a:t>For Oregon Flower Farm:</a:t>
            </a:r>
            <a:endParaRPr lang="en-US" sz="5400" dirty="0"/>
          </a:p>
          <a:p>
            <a:r>
              <a:rPr lang="en-US" sz="5400" dirty="0"/>
              <a:t>Strengths like location and skills match customer interest in local, sustainable agritourism.</a:t>
            </a:r>
          </a:p>
          <a:p>
            <a:r>
              <a:rPr lang="en-US" sz="5400" dirty="0"/>
              <a:t>Weaknesses (limited water, capacity) reveal scaling constraints that must be addressed before expansion.</a:t>
            </a:r>
          </a:p>
        </p:txBody>
      </p:sp>
      <p:sp>
        <p:nvSpPr>
          <p:cNvPr id="4" name="Slide Number Placeholder 3">
            <a:extLst>
              <a:ext uri="{FF2B5EF4-FFF2-40B4-BE49-F238E27FC236}">
                <a16:creationId xmlns:a16="http://schemas.microsoft.com/office/drawing/2014/main" id="{CD6054E3-4759-EA71-77E8-525A77104808}"/>
              </a:ext>
            </a:extLst>
          </p:cNvPr>
          <p:cNvSpPr>
            <a:spLocks noGrp="1"/>
          </p:cNvSpPr>
          <p:nvPr>
            <p:ph type="sldNum" sz="quarter" idx="4"/>
          </p:nvPr>
        </p:nvSpPr>
        <p:spPr/>
        <p:txBody>
          <a:bodyPr/>
          <a:lstStyle/>
          <a:p>
            <a:fld id="{5D421B75-32F1-3341-9ED0-64265A793BE3}" type="slidenum">
              <a:rPr lang="en-US" smtClean="0"/>
              <a:pPr/>
              <a:t>27</a:t>
            </a:fld>
            <a:endParaRPr lang="en-US" dirty="0"/>
          </a:p>
        </p:txBody>
      </p:sp>
    </p:spTree>
    <p:extLst>
      <p:ext uri="{BB962C8B-B14F-4D97-AF65-F5344CB8AC3E}">
        <p14:creationId xmlns:p14="http://schemas.microsoft.com/office/powerpoint/2010/main" val="1488414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4B826DF0-A084-73AF-F8DA-AA60EC163E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4759E0-BA9E-7C23-277B-9C4AC7C6293B}"/>
              </a:ext>
            </a:extLst>
          </p:cNvPr>
          <p:cNvSpPr>
            <a:spLocks noGrp="1"/>
          </p:cNvSpPr>
          <p:nvPr>
            <p:ph type="title"/>
          </p:nvPr>
        </p:nvSpPr>
        <p:spPr>
          <a:xfrm>
            <a:off x="953811" y="1173536"/>
            <a:ext cx="22486758" cy="1415772"/>
          </a:xfrm>
        </p:spPr>
        <p:txBody>
          <a:bodyPr/>
          <a:lstStyle/>
          <a:p>
            <a:r>
              <a:rPr lang="en-US" sz="8000" dirty="0">
                <a:solidFill>
                  <a:srgbClr val="000000"/>
                </a:solidFill>
              </a:rPr>
              <a:t>Group Activity 11-1</a:t>
            </a:r>
          </a:p>
        </p:txBody>
      </p:sp>
      <p:sp>
        <p:nvSpPr>
          <p:cNvPr id="3" name="Content Placeholder 2">
            <a:extLst>
              <a:ext uri="{FF2B5EF4-FFF2-40B4-BE49-F238E27FC236}">
                <a16:creationId xmlns:a16="http://schemas.microsoft.com/office/drawing/2014/main" id="{7DE665EB-C431-4C48-E433-8DB47B1C7DFB}"/>
              </a:ext>
            </a:extLst>
          </p:cNvPr>
          <p:cNvSpPr>
            <a:spLocks noGrp="1"/>
          </p:cNvSpPr>
          <p:nvPr>
            <p:ph idx="1"/>
          </p:nvPr>
        </p:nvSpPr>
        <p:spPr>
          <a:xfrm>
            <a:off x="953811" y="2985796"/>
            <a:ext cx="21714803" cy="8032968"/>
          </a:xfrm>
        </p:spPr>
        <p:txBody>
          <a:bodyPr/>
          <a:lstStyle/>
          <a:p>
            <a:pPr marL="0" indent="0">
              <a:buNone/>
            </a:pPr>
            <a:r>
              <a:rPr lang="en-US" sz="6000" dirty="0">
                <a:solidFill>
                  <a:srgbClr val="000000"/>
                </a:solidFill>
              </a:rPr>
              <a:t>Students should work in small groups.</a:t>
            </a:r>
          </a:p>
          <a:p>
            <a:pPr lvl="1"/>
            <a:r>
              <a:rPr lang="en-US" sz="5600" dirty="0">
                <a:solidFill>
                  <a:srgbClr val="000000"/>
                </a:solidFill>
              </a:rPr>
              <a:t>Each group will represent one of the case studies we discussed this semester.</a:t>
            </a:r>
          </a:p>
          <a:p>
            <a:pPr marL="0" indent="0">
              <a:buNone/>
            </a:pPr>
            <a:endParaRPr lang="en-US" sz="6000" dirty="0">
              <a:solidFill>
                <a:srgbClr val="000000"/>
              </a:solidFill>
            </a:endParaRPr>
          </a:p>
          <a:p>
            <a:pPr marL="0" indent="0">
              <a:buNone/>
            </a:pPr>
            <a:r>
              <a:rPr lang="en-US" sz="6000" dirty="0">
                <a:solidFill>
                  <a:srgbClr val="000000"/>
                </a:solidFill>
              </a:rPr>
              <a:t>Complete the following: </a:t>
            </a:r>
          </a:p>
          <a:p>
            <a:pPr marL="1800224" lvl="1" indent="-1143000">
              <a:buFont typeface="+mj-lt"/>
              <a:buAutoNum type="arabicPeriod"/>
            </a:pPr>
            <a:r>
              <a:rPr lang="en-US" sz="5600" dirty="0">
                <a:solidFill>
                  <a:srgbClr val="000000"/>
                </a:solidFill>
              </a:rPr>
              <a:t>Review the SWOT table, and complete the “Threats”</a:t>
            </a:r>
          </a:p>
          <a:p>
            <a:pPr marL="1800224" lvl="1" indent="-1143000">
              <a:buFont typeface="+mj-lt"/>
              <a:buAutoNum type="arabicPeriod"/>
            </a:pPr>
            <a:r>
              <a:rPr lang="en-US" sz="5600" dirty="0">
                <a:solidFill>
                  <a:srgbClr val="000000"/>
                </a:solidFill>
              </a:rPr>
              <a:t>What does the group think would be the largest threat to that company growing? Why?</a:t>
            </a:r>
          </a:p>
        </p:txBody>
      </p:sp>
      <p:sp>
        <p:nvSpPr>
          <p:cNvPr id="4" name="Slide Number Placeholder 3">
            <a:extLst>
              <a:ext uri="{FF2B5EF4-FFF2-40B4-BE49-F238E27FC236}">
                <a16:creationId xmlns:a16="http://schemas.microsoft.com/office/drawing/2014/main" id="{FBB2498B-60AF-3082-D1EE-6001326B00AF}"/>
              </a:ext>
            </a:extLst>
          </p:cNvPr>
          <p:cNvSpPr>
            <a:spLocks noGrp="1"/>
          </p:cNvSpPr>
          <p:nvPr>
            <p:ph type="sldNum" sz="quarter" idx="4"/>
          </p:nvPr>
        </p:nvSpPr>
        <p:spPr/>
        <p:txBody>
          <a:bodyPr/>
          <a:lstStyle/>
          <a:p>
            <a:pPr marL="0" marR="0" lvl="0" indent="0" algn="r" defTabSz="898799" rtl="0" eaLnBrk="1" fontAlgn="auto" latinLnBrk="0" hangingPunct="1">
              <a:lnSpc>
                <a:spcPct val="100000"/>
              </a:lnSpc>
              <a:spcBef>
                <a:spcPts val="0"/>
              </a:spcBef>
              <a:spcAft>
                <a:spcPts val="0"/>
              </a:spcAft>
              <a:buClrTx/>
              <a:buSzTx/>
              <a:buFontTx/>
              <a:buNone/>
              <a:tabLst/>
              <a:defRPr/>
            </a:pPr>
            <a:fld id="{5D421B75-32F1-3341-9ED0-64265A793BE3}" type="slidenum">
              <a:rPr kumimoji="0" lang="en-US" sz="2800" b="0" i="0" u="none" strike="noStrike" kern="1200" cap="none" spc="0" normalizeH="0" baseline="0" noProof="0" smtClean="0">
                <a:ln>
                  <a:noFill/>
                </a:ln>
                <a:solidFill>
                  <a:srgbClr val="000000"/>
                </a:solidFill>
                <a:effectLst/>
                <a:uLnTx/>
                <a:uFillTx/>
                <a:latin typeface="Poppins" panose="00000500000000000000" pitchFamily="2" charset="0"/>
                <a:ea typeface="+mn-ea"/>
                <a:cs typeface="Poppins" panose="00000500000000000000" pitchFamily="2" charset="0"/>
              </a:rPr>
              <a:pPr marL="0" marR="0" lvl="0" indent="0" algn="r" defTabSz="898799" rtl="0" eaLnBrk="1" fontAlgn="auto" latinLnBrk="0" hangingPunct="1">
                <a:lnSpc>
                  <a:spcPct val="100000"/>
                </a:lnSpc>
                <a:spcBef>
                  <a:spcPts val="0"/>
                </a:spcBef>
                <a:spcAft>
                  <a:spcPts val="0"/>
                </a:spcAft>
                <a:buClrTx/>
                <a:buSzTx/>
                <a:buFontTx/>
                <a:buNone/>
                <a:tabLst/>
                <a:defRPr/>
              </a:pPr>
              <a:t>28</a:t>
            </a:fld>
            <a:endParaRPr kumimoji="0" lang="en-US" sz="28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743135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030C9-FD50-A67F-2BD0-040E852597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05D3D9-5BC1-8187-FE0B-2637A244C0FF}"/>
              </a:ext>
            </a:extLst>
          </p:cNvPr>
          <p:cNvSpPr>
            <a:spLocks noGrp="1"/>
          </p:cNvSpPr>
          <p:nvPr>
            <p:ph type="title"/>
          </p:nvPr>
        </p:nvSpPr>
        <p:spPr>
          <a:xfrm>
            <a:off x="1680667" y="5210924"/>
            <a:ext cx="15371706" cy="1814343"/>
          </a:xfrm>
        </p:spPr>
        <p:txBody>
          <a:bodyPr anchor="b">
            <a:normAutofit fontScale="90000"/>
          </a:bodyPr>
          <a:lstStyle/>
          <a:p>
            <a:r>
              <a:rPr lang="en-US" dirty="0"/>
              <a:t>Part 2:</a:t>
            </a:r>
            <a:br>
              <a:rPr lang="en-US" dirty="0"/>
            </a:br>
            <a:r>
              <a:rPr lang="en-US" dirty="0"/>
              <a:t>Scaling Phase</a:t>
            </a:r>
          </a:p>
        </p:txBody>
      </p:sp>
      <p:sp>
        <p:nvSpPr>
          <p:cNvPr id="4" name="Text Placeholder 3">
            <a:extLst>
              <a:ext uri="{FF2B5EF4-FFF2-40B4-BE49-F238E27FC236}">
                <a16:creationId xmlns:a16="http://schemas.microsoft.com/office/drawing/2014/main" id="{0CF8CB15-870E-B75A-1E17-342C41B21803}"/>
              </a:ext>
            </a:extLst>
          </p:cNvPr>
          <p:cNvSpPr>
            <a:spLocks noGrp="1"/>
          </p:cNvSpPr>
          <p:nvPr>
            <p:ph type="body" sz="quarter" idx="14"/>
          </p:nvPr>
        </p:nvSpPr>
        <p:spPr>
          <a:xfrm>
            <a:off x="1680677" y="7904428"/>
            <a:ext cx="15373945" cy="1594347"/>
          </a:xfrm>
        </p:spPr>
        <p:txBody>
          <a:bodyPr wrap="square">
            <a:normAutofit/>
          </a:bodyPr>
          <a:lstStyle/>
          <a:p>
            <a:endParaRPr lang="en-US" dirty="0"/>
          </a:p>
        </p:txBody>
      </p:sp>
    </p:spTree>
    <p:extLst>
      <p:ext uri="{BB962C8B-B14F-4D97-AF65-F5344CB8AC3E}">
        <p14:creationId xmlns:p14="http://schemas.microsoft.com/office/powerpoint/2010/main" val="41087976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8030" y="1715201"/>
            <a:ext cx="8581832" cy="2893100"/>
          </a:xfrm>
        </p:spPr>
        <p:txBody>
          <a:bodyPr anchor="t">
            <a:noAutofit/>
          </a:bodyPr>
          <a:lstStyle/>
          <a:p>
            <a:pPr>
              <a:lnSpc>
                <a:spcPct val="90000"/>
              </a:lnSpc>
            </a:pPr>
            <a:r>
              <a:rPr lang="en-US" sz="4800" dirty="0"/>
              <a:t>Lecture 11: </a:t>
            </a:r>
            <a:br>
              <a:rPr lang="en-US" sz="4800" dirty="0"/>
            </a:br>
            <a:r>
              <a:rPr lang="en-US" sz="4800" dirty="0"/>
              <a:t>Growth, Scaling, &amp; Venture Valuation in Agribusiness and Food Ventures</a:t>
            </a:r>
          </a:p>
        </p:txBody>
      </p:sp>
      <p:sp>
        <p:nvSpPr>
          <p:cNvPr id="3" name="Content Placeholder 2"/>
          <p:cNvSpPr>
            <a:spLocks noGrp="1"/>
          </p:cNvSpPr>
          <p:nvPr>
            <p:ph idx="1"/>
          </p:nvPr>
        </p:nvSpPr>
        <p:spPr>
          <a:xfrm>
            <a:off x="2498029" y="5386342"/>
            <a:ext cx="8580438" cy="6297657"/>
          </a:xfrm>
        </p:spPr>
        <p:txBody>
          <a:bodyPr>
            <a:normAutofit/>
          </a:bodyPr>
          <a:lstStyle/>
          <a:p>
            <a:pPr marL="0" indent="0">
              <a:buNone/>
            </a:pPr>
            <a:r>
              <a:rPr lang="en-US" b="1" dirty="0"/>
              <a:t>Textbook Reading (Quiz Basis)</a:t>
            </a:r>
          </a:p>
          <a:p>
            <a:pPr marL="0" indent="0">
              <a:buNone/>
            </a:pPr>
            <a:r>
              <a:rPr lang="en-US" dirty="0"/>
              <a:t>Chapter 13. Strategic Entrepreneurial Growth: Scaling</a:t>
            </a:r>
          </a:p>
          <a:p>
            <a:pPr marL="0" indent="0">
              <a:buNone/>
            </a:pPr>
            <a:r>
              <a:rPr lang="en-US" dirty="0"/>
              <a:t>Chapter 14. Valuation of Entrepreneurial Ventures</a:t>
            </a:r>
          </a:p>
          <a:p>
            <a:pPr marL="0" indent="0">
              <a:buNone/>
            </a:pPr>
            <a:r>
              <a:rPr lang="en-US" b="1" dirty="0"/>
              <a:t>Lecture Agenda</a:t>
            </a:r>
          </a:p>
          <a:p>
            <a:pPr marL="0" indent="0">
              <a:buNone/>
            </a:pPr>
            <a:r>
              <a:rPr lang="en-US" dirty="0"/>
              <a:t>1. </a:t>
            </a:r>
          </a:p>
          <a:p>
            <a:pPr marL="0" indent="0">
              <a:buNone/>
            </a:pPr>
            <a:r>
              <a:rPr lang="en-US" dirty="0"/>
              <a:t>2. </a:t>
            </a:r>
          </a:p>
          <a:p>
            <a:endParaRPr lang="en-US" dirty="0"/>
          </a:p>
        </p:txBody>
      </p:sp>
      <p:pic>
        <p:nvPicPr>
          <p:cNvPr id="5" name="Picture 4">
            <a:extLst>
              <a:ext uri="{FF2B5EF4-FFF2-40B4-BE49-F238E27FC236}">
                <a16:creationId xmlns:a16="http://schemas.microsoft.com/office/drawing/2014/main" id="{996DF44D-E4AB-E844-FF2B-DD35DF5C9F0D}"/>
              </a:ext>
            </a:extLst>
          </p:cNvPr>
          <p:cNvPicPr>
            <a:picLocks noChangeAspect="1"/>
          </p:cNvPicPr>
          <p:nvPr/>
        </p:nvPicPr>
        <p:blipFill>
          <a:blip r:embed="rId3"/>
          <a:srcRect l="22396" r="26951"/>
          <a:stretch>
            <a:fillRect/>
          </a:stretch>
        </p:blipFill>
        <p:spPr>
          <a:xfrm>
            <a:off x="12036056" y="10"/>
            <a:ext cx="12351120" cy="13715990"/>
          </a:xfrm>
          <a:prstGeom prst="rect">
            <a:avLst/>
          </a:prstGeom>
          <a:noFill/>
        </p:spPr>
      </p:pic>
      <p:sp>
        <p:nvSpPr>
          <p:cNvPr id="4" name="Slide Number Placeholder 3">
            <a:extLst>
              <a:ext uri="{FF2B5EF4-FFF2-40B4-BE49-F238E27FC236}">
                <a16:creationId xmlns:a16="http://schemas.microsoft.com/office/drawing/2014/main" id="{7E93599C-791B-3436-7D80-4A8D76EF950D}"/>
              </a:ext>
            </a:extLst>
          </p:cNvPr>
          <p:cNvSpPr>
            <a:spLocks noGrp="1"/>
          </p:cNvSpPr>
          <p:nvPr>
            <p:ph type="sldNum" sz="quarter" idx="4"/>
          </p:nvPr>
        </p:nvSpPr>
        <p:spPr/>
        <p:txBody>
          <a:bodyPr/>
          <a:lstStyle/>
          <a:p>
            <a:fld id="{5D421B75-32F1-3341-9ED0-64265A793BE3}" type="slidenum">
              <a:rPr lang="en-US" smtClean="0"/>
              <a:pPr/>
              <a:t>3</a:t>
            </a:fld>
            <a:endParaRPr lang="en-US" dirty="0"/>
          </a:p>
        </p:txBody>
      </p:sp>
    </p:spTree>
    <p:extLst>
      <p:ext uri="{BB962C8B-B14F-4D97-AF65-F5344CB8AC3E}">
        <p14:creationId xmlns:p14="http://schemas.microsoft.com/office/powerpoint/2010/main" val="18904356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61014-B38A-30C7-0F2B-002C93BEC4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BF752F-FF66-3CAA-4D82-FAA5E3142249}"/>
              </a:ext>
            </a:extLst>
          </p:cNvPr>
          <p:cNvSpPr>
            <a:spLocks noGrp="1"/>
          </p:cNvSpPr>
          <p:nvPr>
            <p:ph type="title" idx="4294967295"/>
          </p:nvPr>
        </p:nvSpPr>
        <p:spPr>
          <a:xfrm>
            <a:off x="1269387" y="838259"/>
            <a:ext cx="22171025" cy="1538883"/>
          </a:xfrm>
        </p:spPr>
        <p:txBody>
          <a:bodyPr/>
          <a:lstStyle/>
          <a:p>
            <a:r>
              <a:rPr lang="en-US" dirty="0"/>
              <a:t>Phases of Venture Growth</a:t>
            </a:r>
          </a:p>
        </p:txBody>
      </p:sp>
      <p:sp>
        <p:nvSpPr>
          <p:cNvPr id="4" name="Slide Number Placeholder 3">
            <a:extLst>
              <a:ext uri="{FF2B5EF4-FFF2-40B4-BE49-F238E27FC236}">
                <a16:creationId xmlns:a16="http://schemas.microsoft.com/office/drawing/2014/main" id="{8A1FCAB8-6387-BD6F-6B8D-F022C83815E7}"/>
              </a:ext>
            </a:extLst>
          </p:cNvPr>
          <p:cNvSpPr>
            <a:spLocks noGrp="1"/>
          </p:cNvSpPr>
          <p:nvPr>
            <p:ph type="sldNum" sz="quarter" idx="4"/>
          </p:nvPr>
        </p:nvSpPr>
        <p:spPr/>
        <p:txBody>
          <a:bodyPr/>
          <a:lstStyle/>
          <a:p>
            <a:fld id="{5D421B75-32F1-3341-9ED0-64265A793BE3}" type="slidenum">
              <a:rPr lang="en-US" smtClean="0"/>
              <a:pPr/>
              <a:t>30</a:t>
            </a:fld>
            <a:endParaRPr lang="en-US" dirty="0"/>
          </a:p>
        </p:txBody>
      </p:sp>
      <p:graphicFrame>
        <p:nvGraphicFramePr>
          <p:cNvPr id="5" name="Diagram 4">
            <a:extLst>
              <a:ext uri="{FF2B5EF4-FFF2-40B4-BE49-F238E27FC236}">
                <a16:creationId xmlns:a16="http://schemas.microsoft.com/office/drawing/2014/main" id="{FFEFDD80-3A3F-C605-AD32-A6BC64528C1A}"/>
              </a:ext>
            </a:extLst>
          </p:cNvPr>
          <p:cNvGraphicFramePr/>
          <p:nvPr>
            <p:extLst>
              <p:ext uri="{D42A27DB-BD31-4B8C-83A1-F6EECF244321}">
                <p14:modId xmlns:p14="http://schemas.microsoft.com/office/powerpoint/2010/main" val="300446169"/>
              </p:ext>
            </p:extLst>
          </p:nvPr>
        </p:nvGraphicFramePr>
        <p:xfrm>
          <a:off x="1389604" y="2377142"/>
          <a:ext cx="21930589" cy="9900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82530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B1A7A-61E1-CFBB-BD53-ACBFC431EB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41987B-1314-B80D-E41A-3736CB18493A}"/>
              </a:ext>
            </a:extLst>
          </p:cNvPr>
          <p:cNvSpPr>
            <a:spLocks noGrp="1"/>
          </p:cNvSpPr>
          <p:nvPr>
            <p:ph type="title"/>
          </p:nvPr>
        </p:nvSpPr>
        <p:spPr/>
        <p:txBody>
          <a:bodyPr/>
          <a:lstStyle/>
          <a:p>
            <a:r>
              <a:rPr lang="en-US" dirty="0"/>
              <a:t>From Growth to Scaling</a:t>
            </a:r>
          </a:p>
        </p:txBody>
      </p:sp>
      <p:sp>
        <p:nvSpPr>
          <p:cNvPr id="3" name="Content Placeholder 2">
            <a:extLst>
              <a:ext uri="{FF2B5EF4-FFF2-40B4-BE49-F238E27FC236}">
                <a16:creationId xmlns:a16="http://schemas.microsoft.com/office/drawing/2014/main" id="{4A6B975E-DBB3-8F7B-11E7-EDFF806D1276}"/>
              </a:ext>
            </a:extLst>
          </p:cNvPr>
          <p:cNvSpPr>
            <a:spLocks noGrp="1"/>
          </p:cNvSpPr>
          <p:nvPr>
            <p:ph idx="1"/>
          </p:nvPr>
        </p:nvSpPr>
        <p:spPr>
          <a:xfrm>
            <a:off x="953811" y="3163824"/>
            <a:ext cx="22486758" cy="2831544"/>
          </a:xfrm>
        </p:spPr>
        <p:txBody>
          <a:bodyPr/>
          <a:lstStyle/>
          <a:p>
            <a:pPr marL="0" indent="0">
              <a:buNone/>
            </a:pPr>
            <a:r>
              <a:rPr lang="en-US" sz="5400" dirty="0"/>
              <a:t>You’ve tested your concept, found your market, and built initial traction.</a:t>
            </a:r>
          </a:p>
          <a:p>
            <a:pPr marL="0" indent="0">
              <a:buNone/>
            </a:pPr>
            <a:r>
              <a:rPr lang="en-US" sz="5400" dirty="0"/>
              <a:t>Now the question is: </a:t>
            </a:r>
            <a:r>
              <a:rPr lang="en-US" sz="5400" i="1" dirty="0"/>
              <a:t>How big can this venture realistically grow?</a:t>
            </a:r>
            <a:endParaRPr lang="en-US" sz="5400" dirty="0"/>
          </a:p>
        </p:txBody>
      </p:sp>
      <p:sp>
        <p:nvSpPr>
          <p:cNvPr id="4" name="Slide Number Placeholder 3">
            <a:extLst>
              <a:ext uri="{FF2B5EF4-FFF2-40B4-BE49-F238E27FC236}">
                <a16:creationId xmlns:a16="http://schemas.microsoft.com/office/drawing/2014/main" id="{4523BB87-A7D3-8796-A398-4C7F19DCD58B}"/>
              </a:ext>
            </a:extLst>
          </p:cNvPr>
          <p:cNvSpPr>
            <a:spLocks noGrp="1"/>
          </p:cNvSpPr>
          <p:nvPr>
            <p:ph type="sldNum" sz="quarter" idx="4"/>
          </p:nvPr>
        </p:nvSpPr>
        <p:spPr/>
        <p:txBody>
          <a:bodyPr/>
          <a:lstStyle/>
          <a:p>
            <a:fld id="{5D421B75-32F1-3341-9ED0-64265A793BE3}" type="slidenum">
              <a:rPr lang="en-US" smtClean="0"/>
              <a:pPr/>
              <a:t>31</a:t>
            </a:fld>
            <a:endParaRPr lang="en-US" dirty="0"/>
          </a:p>
        </p:txBody>
      </p:sp>
    </p:spTree>
    <p:extLst>
      <p:ext uri="{BB962C8B-B14F-4D97-AF65-F5344CB8AC3E}">
        <p14:creationId xmlns:p14="http://schemas.microsoft.com/office/powerpoint/2010/main" val="1386424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5B5F1-6852-C4AD-1983-8D70312DF7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659371-0626-AE1A-BE30-E0911FAC27E9}"/>
              </a:ext>
            </a:extLst>
          </p:cNvPr>
          <p:cNvSpPr>
            <a:spLocks noGrp="1"/>
          </p:cNvSpPr>
          <p:nvPr>
            <p:ph type="title"/>
          </p:nvPr>
        </p:nvSpPr>
        <p:spPr/>
        <p:txBody>
          <a:bodyPr/>
          <a:lstStyle/>
          <a:p>
            <a:r>
              <a:rPr lang="en-US" dirty="0"/>
              <a:t>What Does Scaling Mean?</a:t>
            </a:r>
          </a:p>
        </p:txBody>
      </p:sp>
      <p:sp>
        <p:nvSpPr>
          <p:cNvPr id="3" name="Content Placeholder 2">
            <a:extLst>
              <a:ext uri="{FF2B5EF4-FFF2-40B4-BE49-F238E27FC236}">
                <a16:creationId xmlns:a16="http://schemas.microsoft.com/office/drawing/2014/main" id="{36285220-1C03-2F10-6AEC-F11A1BBF822F}"/>
              </a:ext>
            </a:extLst>
          </p:cNvPr>
          <p:cNvSpPr>
            <a:spLocks noGrp="1"/>
          </p:cNvSpPr>
          <p:nvPr>
            <p:ph idx="1"/>
          </p:nvPr>
        </p:nvSpPr>
        <p:spPr>
          <a:xfrm>
            <a:off x="953811" y="3163824"/>
            <a:ext cx="22486758" cy="7879080"/>
          </a:xfrm>
        </p:spPr>
        <p:txBody>
          <a:bodyPr/>
          <a:lstStyle/>
          <a:p>
            <a:pPr marL="0" indent="0">
              <a:buNone/>
            </a:pPr>
            <a:r>
              <a:rPr lang="en-US" sz="4400" b="1" dirty="0"/>
              <a:t>Scaling</a:t>
            </a:r>
            <a:r>
              <a:rPr lang="en-US" sz="4400" dirty="0"/>
              <a:t> means </a:t>
            </a:r>
            <a:r>
              <a:rPr lang="en-US" sz="4400" b="1" dirty="0"/>
              <a:t>expanding your venture’s reach and revenue faster than its cost base</a:t>
            </a:r>
            <a:r>
              <a:rPr lang="en-US" sz="4400" dirty="0"/>
              <a:t> grows.</a:t>
            </a:r>
          </a:p>
          <a:p>
            <a:r>
              <a:rPr lang="en-US" sz="4400" dirty="0"/>
              <a:t>This requires building systems, processes, and market reach that allow growth to happen efficiently.</a:t>
            </a:r>
          </a:p>
          <a:p>
            <a:pPr marL="0" indent="0">
              <a:buNone/>
            </a:pPr>
            <a:endParaRPr lang="en-US" sz="4400" b="1" dirty="0"/>
          </a:p>
          <a:p>
            <a:pPr marL="0" indent="0">
              <a:buNone/>
            </a:pPr>
            <a:r>
              <a:rPr lang="en-US" sz="4400" b="1" dirty="0"/>
              <a:t>In this phase:</a:t>
            </a:r>
            <a:endParaRPr lang="en-US" sz="4400" dirty="0"/>
          </a:p>
          <a:p>
            <a:r>
              <a:rPr lang="en-US" sz="4400" dirty="0"/>
              <a:t>You move from </a:t>
            </a:r>
            <a:r>
              <a:rPr lang="en-US" sz="4400" i="1" dirty="0"/>
              <a:t>testing</a:t>
            </a:r>
            <a:r>
              <a:rPr lang="en-US" sz="4400" dirty="0"/>
              <a:t> to </a:t>
            </a:r>
            <a:r>
              <a:rPr lang="en-US" sz="4400" i="1" dirty="0"/>
              <a:t>replication</a:t>
            </a:r>
            <a:r>
              <a:rPr lang="en-US" sz="4400" dirty="0"/>
              <a:t>.</a:t>
            </a:r>
          </a:p>
          <a:p>
            <a:r>
              <a:rPr lang="en-US" sz="4400" dirty="0"/>
              <a:t>Growth becomes more </a:t>
            </a:r>
            <a:r>
              <a:rPr lang="en-US" sz="4400" b="1" dirty="0"/>
              <a:t>systematic</a:t>
            </a:r>
            <a:r>
              <a:rPr lang="en-US" sz="4400" dirty="0"/>
              <a:t> through marketing channels, operations, and partnerships.</a:t>
            </a:r>
          </a:p>
          <a:p>
            <a:r>
              <a:rPr lang="en-US" sz="4400" dirty="0"/>
              <a:t>Strategic planning focuses on how to capture a larger share of the market.</a:t>
            </a:r>
          </a:p>
        </p:txBody>
      </p:sp>
      <p:sp>
        <p:nvSpPr>
          <p:cNvPr id="4" name="Slide Number Placeholder 3">
            <a:extLst>
              <a:ext uri="{FF2B5EF4-FFF2-40B4-BE49-F238E27FC236}">
                <a16:creationId xmlns:a16="http://schemas.microsoft.com/office/drawing/2014/main" id="{D8E83492-21BA-33BD-CF77-B5408C46D249}"/>
              </a:ext>
            </a:extLst>
          </p:cNvPr>
          <p:cNvSpPr>
            <a:spLocks noGrp="1"/>
          </p:cNvSpPr>
          <p:nvPr>
            <p:ph type="sldNum" sz="quarter" idx="4"/>
          </p:nvPr>
        </p:nvSpPr>
        <p:spPr/>
        <p:txBody>
          <a:bodyPr/>
          <a:lstStyle/>
          <a:p>
            <a:fld id="{5D421B75-32F1-3341-9ED0-64265A793BE3}" type="slidenum">
              <a:rPr lang="en-US" smtClean="0"/>
              <a:pPr/>
              <a:t>32</a:t>
            </a:fld>
            <a:endParaRPr lang="en-US" dirty="0"/>
          </a:p>
        </p:txBody>
      </p:sp>
    </p:spTree>
    <p:extLst>
      <p:ext uri="{BB962C8B-B14F-4D97-AF65-F5344CB8AC3E}">
        <p14:creationId xmlns:p14="http://schemas.microsoft.com/office/powerpoint/2010/main" val="2173354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8EA6B-D593-9805-D5D2-193D4DD7F0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E332CA-84DD-15D1-D3C1-7C21114364B4}"/>
              </a:ext>
            </a:extLst>
          </p:cNvPr>
          <p:cNvSpPr>
            <a:spLocks noGrp="1"/>
          </p:cNvSpPr>
          <p:nvPr>
            <p:ph type="title"/>
          </p:nvPr>
        </p:nvSpPr>
        <p:spPr>
          <a:xfrm>
            <a:off x="953811" y="1235091"/>
            <a:ext cx="22486758" cy="1292662"/>
          </a:xfrm>
        </p:spPr>
        <p:txBody>
          <a:bodyPr/>
          <a:lstStyle/>
          <a:p>
            <a:r>
              <a:rPr lang="en-US" sz="7200" dirty="0"/>
              <a:t>Understanding Market Potential (TAM, SAM, SOM)</a:t>
            </a:r>
          </a:p>
        </p:txBody>
      </p:sp>
      <p:sp>
        <p:nvSpPr>
          <p:cNvPr id="4" name="Slide Number Placeholder 3">
            <a:extLst>
              <a:ext uri="{FF2B5EF4-FFF2-40B4-BE49-F238E27FC236}">
                <a16:creationId xmlns:a16="http://schemas.microsoft.com/office/drawing/2014/main" id="{C43B1B05-F94E-9285-B70D-FB6B07CC1CB7}"/>
              </a:ext>
            </a:extLst>
          </p:cNvPr>
          <p:cNvSpPr>
            <a:spLocks noGrp="1"/>
          </p:cNvSpPr>
          <p:nvPr>
            <p:ph type="sldNum" sz="quarter" idx="4"/>
          </p:nvPr>
        </p:nvSpPr>
        <p:spPr/>
        <p:txBody>
          <a:bodyPr/>
          <a:lstStyle/>
          <a:p>
            <a:fld id="{5D421B75-32F1-3341-9ED0-64265A793BE3}" type="slidenum">
              <a:rPr lang="en-US" smtClean="0"/>
              <a:pPr/>
              <a:t>33</a:t>
            </a:fld>
            <a:endParaRPr lang="en-US" dirty="0"/>
          </a:p>
        </p:txBody>
      </p:sp>
      <p:graphicFrame>
        <p:nvGraphicFramePr>
          <p:cNvPr id="7" name="Content Placeholder 6">
            <a:extLst>
              <a:ext uri="{FF2B5EF4-FFF2-40B4-BE49-F238E27FC236}">
                <a16:creationId xmlns:a16="http://schemas.microsoft.com/office/drawing/2014/main" id="{53E115CB-B91D-3F16-A4FD-6660FFA20B5C}"/>
              </a:ext>
            </a:extLst>
          </p:cNvPr>
          <p:cNvGraphicFramePr>
            <a:graphicFrameLocks noGrp="1"/>
          </p:cNvGraphicFramePr>
          <p:nvPr>
            <p:ph idx="1"/>
            <p:extLst>
              <p:ext uri="{D42A27DB-BD31-4B8C-83A1-F6EECF244321}">
                <p14:modId xmlns:p14="http://schemas.microsoft.com/office/powerpoint/2010/main" val="3281353398"/>
              </p:ext>
            </p:extLst>
          </p:nvPr>
        </p:nvGraphicFramePr>
        <p:xfrm>
          <a:off x="954088" y="3163888"/>
          <a:ext cx="22486935" cy="7753987"/>
        </p:xfrm>
        <a:graphic>
          <a:graphicData uri="http://schemas.openxmlformats.org/drawingml/2006/table">
            <a:tbl>
              <a:tblPr firstRow="1" bandRow="1">
                <a:tableStyleId>{5C22544A-7EE6-4342-B048-85BDC9FD1C3A}</a:tableStyleId>
              </a:tblPr>
              <a:tblGrid>
                <a:gridCol w="3529422">
                  <a:extLst>
                    <a:ext uri="{9D8B030D-6E8A-4147-A177-3AD203B41FA5}">
                      <a16:colId xmlns:a16="http://schemas.microsoft.com/office/drawing/2014/main" val="2121926417"/>
                    </a:ext>
                  </a:extLst>
                </a:gridCol>
                <a:gridCol w="9527458">
                  <a:extLst>
                    <a:ext uri="{9D8B030D-6E8A-4147-A177-3AD203B41FA5}">
                      <a16:colId xmlns:a16="http://schemas.microsoft.com/office/drawing/2014/main" val="1021268369"/>
                    </a:ext>
                  </a:extLst>
                </a:gridCol>
                <a:gridCol w="9430055">
                  <a:extLst>
                    <a:ext uri="{9D8B030D-6E8A-4147-A177-3AD203B41FA5}">
                      <a16:colId xmlns:a16="http://schemas.microsoft.com/office/drawing/2014/main" val="3797747952"/>
                    </a:ext>
                  </a:extLst>
                </a:gridCol>
              </a:tblGrid>
              <a:tr h="370840">
                <a:tc>
                  <a:txBody>
                    <a:bodyPr/>
                    <a:lstStyle/>
                    <a:p>
                      <a:r>
                        <a:rPr lang="en-US" dirty="0"/>
                        <a:t>Term</a:t>
                      </a:r>
                    </a:p>
                  </a:txBody>
                  <a:tcPr/>
                </a:tc>
                <a:tc>
                  <a:txBody>
                    <a:bodyPr/>
                    <a:lstStyle/>
                    <a:p>
                      <a:r>
                        <a:rPr lang="en-US" dirty="0"/>
                        <a:t>Definition</a:t>
                      </a:r>
                    </a:p>
                  </a:txBody>
                  <a:tcPr/>
                </a:tc>
                <a:tc>
                  <a:txBody>
                    <a:bodyPr/>
                    <a:lstStyle/>
                    <a:p>
                      <a:r>
                        <a:rPr lang="en-US" dirty="0"/>
                        <a:t>Example (Oregon Flower Farm)</a:t>
                      </a:r>
                    </a:p>
                  </a:txBody>
                  <a:tcPr/>
                </a:tc>
                <a:extLst>
                  <a:ext uri="{0D108BD9-81ED-4DB2-BD59-A6C34878D82A}">
                    <a16:rowId xmlns:a16="http://schemas.microsoft.com/office/drawing/2014/main" val="4255712477"/>
                  </a:ext>
                </a:extLst>
              </a:tr>
              <a:tr h="370840">
                <a:tc>
                  <a:txBody>
                    <a:bodyPr/>
                    <a:lstStyle/>
                    <a:p>
                      <a:r>
                        <a:rPr lang="en-US" dirty="0"/>
                        <a:t>TAM</a:t>
                      </a:r>
                    </a:p>
                  </a:txBody>
                  <a:tcPr/>
                </a:tc>
                <a:tc>
                  <a:txBody>
                    <a:bodyPr/>
                    <a:lstStyle/>
                    <a:p>
                      <a:r>
                        <a:rPr lang="en-US" i="1" dirty="0"/>
                        <a:t>Total Addressable Market: </a:t>
                      </a:r>
                      <a:r>
                        <a:rPr lang="en-US" dirty="0"/>
                        <a:t>total demand for your product if there were no constraints.</a:t>
                      </a:r>
                    </a:p>
                  </a:txBody>
                  <a:tcPr/>
                </a:tc>
                <a:tc>
                  <a:txBody>
                    <a:bodyPr/>
                    <a:lstStyle/>
                    <a:p>
                      <a:r>
                        <a:rPr lang="en-US" dirty="0">
                          <a:solidFill>
                            <a:srgbClr val="D8EACB"/>
                          </a:solidFill>
                        </a:rPr>
                        <a:t>All U.S. consumers who buy cut flowers.</a:t>
                      </a:r>
                    </a:p>
                  </a:txBody>
                  <a:tcPr/>
                </a:tc>
                <a:extLst>
                  <a:ext uri="{0D108BD9-81ED-4DB2-BD59-A6C34878D82A}">
                    <a16:rowId xmlns:a16="http://schemas.microsoft.com/office/drawing/2014/main" val="54144988"/>
                  </a:ext>
                </a:extLst>
              </a:tr>
              <a:tr h="370840">
                <a:tc>
                  <a:txBody>
                    <a:bodyPr/>
                    <a:lstStyle/>
                    <a:p>
                      <a:r>
                        <a:rPr lang="en-US" dirty="0"/>
                        <a:t>SAM</a:t>
                      </a:r>
                    </a:p>
                  </a:txBody>
                  <a:tcPr/>
                </a:tc>
                <a:tc>
                  <a:txBody>
                    <a:bodyPr/>
                    <a:lstStyle/>
                    <a:p>
                      <a:pPr>
                        <a:buNone/>
                      </a:pPr>
                      <a:r>
                        <a:rPr lang="en-US" i="1" dirty="0"/>
                        <a:t>Serviceable Available Market</a:t>
                      </a:r>
                      <a:r>
                        <a:rPr lang="en-US" dirty="0"/>
                        <a:t>: the portion you can reach with your business model or geography.</a:t>
                      </a:r>
                    </a:p>
                  </a:txBody>
                  <a:tcPr anchor="ctr"/>
                </a:tc>
                <a:tc>
                  <a:txBody>
                    <a:bodyPr/>
                    <a:lstStyle/>
                    <a:p>
                      <a:r>
                        <a:rPr lang="en-US" dirty="0">
                          <a:solidFill>
                            <a:srgbClr val="E5E5E5"/>
                          </a:solidFill>
                        </a:rPr>
                        <a:t>Consumers buying local flowers in Oregon.</a:t>
                      </a:r>
                    </a:p>
                  </a:txBody>
                  <a:tcPr/>
                </a:tc>
                <a:extLst>
                  <a:ext uri="{0D108BD9-81ED-4DB2-BD59-A6C34878D82A}">
                    <a16:rowId xmlns:a16="http://schemas.microsoft.com/office/drawing/2014/main" val="1403608355"/>
                  </a:ext>
                </a:extLst>
              </a:tr>
              <a:tr h="370840">
                <a:tc>
                  <a:txBody>
                    <a:bodyPr/>
                    <a:lstStyle/>
                    <a:p>
                      <a:r>
                        <a:rPr lang="en-US" dirty="0"/>
                        <a:t>SOM</a:t>
                      </a:r>
                    </a:p>
                  </a:txBody>
                  <a:tcPr/>
                </a:tc>
                <a:tc>
                  <a:txBody>
                    <a:bodyPr/>
                    <a:lstStyle/>
                    <a:p>
                      <a:pPr>
                        <a:buNone/>
                      </a:pPr>
                      <a:r>
                        <a:rPr lang="en-US" i="1" dirty="0"/>
                        <a:t>Serviceable Obtainable Market:</a:t>
                      </a:r>
                      <a:r>
                        <a:rPr lang="en-US" dirty="0"/>
                        <a:t> the realistic share you can capture in the short term.</a:t>
                      </a:r>
                    </a:p>
                  </a:txBody>
                  <a:tcPr anchor="ctr"/>
                </a:tc>
                <a:tc>
                  <a:txBody>
                    <a:bodyPr/>
                    <a:lstStyle/>
                    <a:p>
                      <a:r>
                        <a:rPr lang="en-US" dirty="0">
                          <a:solidFill>
                            <a:srgbClr val="D8EACB"/>
                          </a:solidFill>
                        </a:rPr>
                        <a:t>Local households and florists within a 30-mile radius/</a:t>
                      </a:r>
                    </a:p>
                  </a:txBody>
                  <a:tcPr/>
                </a:tc>
                <a:extLst>
                  <a:ext uri="{0D108BD9-81ED-4DB2-BD59-A6C34878D82A}">
                    <a16:rowId xmlns:a16="http://schemas.microsoft.com/office/drawing/2014/main" val="2952442619"/>
                  </a:ext>
                </a:extLst>
              </a:tr>
            </a:tbl>
          </a:graphicData>
        </a:graphic>
      </p:graphicFrame>
    </p:spTree>
    <p:extLst>
      <p:ext uri="{BB962C8B-B14F-4D97-AF65-F5344CB8AC3E}">
        <p14:creationId xmlns:p14="http://schemas.microsoft.com/office/powerpoint/2010/main" val="1532117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1A766-8124-D08E-1920-7CA20E8835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D64715-69A7-4556-0327-F3B6E19E8016}"/>
              </a:ext>
            </a:extLst>
          </p:cNvPr>
          <p:cNvSpPr>
            <a:spLocks noGrp="1"/>
          </p:cNvSpPr>
          <p:nvPr>
            <p:ph type="title"/>
          </p:nvPr>
        </p:nvSpPr>
        <p:spPr>
          <a:xfrm>
            <a:off x="953811" y="1235090"/>
            <a:ext cx="22486758" cy="1292662"/>
          </a:xfrm>
        </p:spPr>
        <p:txBody>
          <a:bodyPr/>
          <a:lstStyle/>
          <a:p>
            <a:r>
              <a:rPr lang="en-US" sz="7200" dirty="0"/>
              <a:t>Understanding Market Potential (TAM, SAM, SOM)</a:t>
            </a:r>
          </a:p>
        </p:txBody>
      </p:sp>
      <p:sp>
        <p:nvSpPr>
          <p:cNvPr id="4" name="Slide Number Placeholder 3">
            <a:extLst>
              <a:ext uri="{FF2B5EF4-FFF2-40B4-BE49-F238E27FC236}">
                <a16:creationId xmlns:a16="http://schemas.microsoft.com/office/drawing/2014/main" id="{3DAAD01A-CF92-85FE-4C40-1295FEBFF802}"/>
              </a:ext>
            </a:extLst>
          </p:cNvPr>
          <p:cNvSpPr>
            <a:spLocks noGrp="1"/>
          </p:cNvSpPr>
          <p:nvPr>
            <p:ph type="sldNum" sz="quarter" idx="4"/>
          </p:nvPr>
        </p:nvSpPr>
        <p:spPr/>
        <p:txBody>
          <a:bodyPr/>
          <a:lstStyle/>
          <a:p>
            <a:fld id="{5D421B75-32F1-3341-9ED0-64265A793BE3}" type="slidenum">
              <a:rPr lang="en-US" smtClean="0"/>
              <a:pPr/>
              <a:t>34</a:t>
            </a:fld>
            <a:endParaRPr lang="en-US" dirty="0"/>
          </a:p>
        </p:txBody>
      </p:sp>
      <p:graphicFrame>
        <p:nvGraphicFramePr>
          <p:cNvPr id="7" name="Content Placeholder 6">
            <a:extLst>
              <a:ext uri="{FF2B5EF4-FFF2-40B4-BE49-F238E27FC236}">
                <a16:creationId xmlns:a16="http://schemas.microsoft.com/office/drawing/2014/main" id="{8393F2DC-9EFE-2EDB-EB83-ACE47D5FD676}"/>
              </a:ext>
            </a:extLst>
          </p:cNvPr>
          <p:cNvGraphicFramePr>
            <a:graphicFrameLocks noGrp="1"/>
          </p:cNvGraphicFramePr>
          <p:nvPr>
            <p:ph idx="1"/>
          </p:nvPr>
        </p:nvGraphicFramePr>
        <p:xfrm>
          <a:off x="954088" y="3163888"/>
          <a:ext cx="22486935" cy="7753987"/>
        </p:xfrm>
        <a:graphic>
          <a:graphicData uri="http://schemas.openxmlformats.org/drawingml/2006/table">
            <a:tbl>
              <a:tblPr firstRow="1" bandRow="1">
                <a:tableStyleId>{5C22544A-7EE6-4342-B048-85BDC9FD1C3A}</a:tableStyleId>
              </a:tblPr>
              <a:tblGrid>
                <a:gridCol w="3529422">
                  <a:extLst>
                    <a:ext uri="{9D8B030D-6E8A-4147-A177-3AD203B41FA5}">
                      <a16:colId xmlns:a16="http://schemas.microsoft.com/office/drawing/2014/main" val="2121926417"/>
                    </a:ext>
                  </a:extLst>
                </a:gridCol>
                <a:gridCol w="9527458">
                  <a:extLst>
                    <a:ext uri="{9D8B030D-6E8A-4147-A177-3AD203B41FA5}">
                      <a16:colId xmlns:a16="http://schemas.microsoft.com/office/drawing/2014/main" val="1021268369"/>
                    </a:ext>
                  </a:extLst>
                </a:gridCol>
                <a:gridCol w="9430055">
                  <a:extLst>
                    <a:ext uri="{9D8B030D-6E8A-4147-A177-3AD203B41FA5}">
                      <a16:colId xmlns:a16="http://schemas.microsoft.com/office/drawing/2014/main" val="3797747952"/>
                    </a:ext>
                  </a:extLst>
                </a:gridCol>
              </a:tblGrid>
              <a:tr h="370840">
                <a:tc>
                  <a:txBody>
                    <a:bodyPr/>
                    <a:lstStyle/>
                    <a:p>
                      <a:r>
                        <a:rPr lang="en-US" dirty="0"/>
                        <a:t>Term</a:t>
                      </a:r>
                    </a:p>
                  </a:txBody>
                  <a:tcPr/>
                </a:tc>
                <a:tc>
                  <a:txBody>
                    <a:bodyPr/>
                    <a:lstStyle/>
                    <a:p>
                      <a:r>
                        <a:rPr lang="en-US" dirty="0"/>
                        <a:t>Definition</a:t>
                      </a:r>
                    </a:p>
                  </a:txBody>
                  <a:tcPr/>
                </a:tc>
                <a:tc>
                  <a:txBody>
                    <a:bodyPr/>
                    <a:lstStyle/>
                    <a:p>
                      <a:r>
                        <a:rPr lang="en-US" dirty="0"/>
                        <a:t>Example (Oregon Flower Farm)</a:t>
                      </a:r>
                    </a:p>
                  </a:txBody>
                  <a:tcPr/>
                </a:tc>
                <a:extLst>
                  <a:ext uri="{0D108BD9-81ED-4DB2-BD59-A6C34878D82A}">
                    <a16:rowId xmlns:a16="http://schemas.microsoft.com/office/drawing/2014/main" val="4255712477"/>
                  </a:ext>
                </a:extLst>
              </a:tr>
              <a:tr h="370840">
                <a:tc>
                  <a:txBody>
                    <a:bodyPr/>
                    <a:lstStyle/>
                    <a:p>
                      <a:r>
                        <a:rPr lang="en-US" dirty="0"/>
                        <a:t>TAM</a:t>
                      </a:r>
                    </a:p>
                  </a:txBody>
                  <a:tcPr/>
                </a:tc>
                <a:tc>
                  <a:txBody>
                    <a:bodyPr/>
                    <a:lstStyle/>
                    <a:p>
                      <a:r>
                        <a:rPr lang="en-US" i="1" dirty="0"/>
                        <a:t>Total Addressable Market: </a:t>
                      </a:r>
                      <a:r>
                        <a:rPr lang="en-US" dirty="0"/>
                        <a:t>total demand for your product if there were no constraints.</a:t>
                      </a:r>
                    </a:p>
                  </a:txBody>
                  <a:tcPr/>
                </a:tc>
                <a:tc>
                  <a:txBody>
                    <a:bodyPr/>
                    <a:lstStyle/>
                    <a:p>
                      <a:r>
                        <a:rPr lang="en-US" dirty="0"/>
                        <a:t>All U.S. consumers who buy cut flowers.</a:t>
                      </a:r>
                    </a:p>
                  </a:txBody>
                  <a:tcPr/>
                </a:tc>
                <a:extLst>
                  <a:ext uri="{0D108BD9-81ED-4DB2-BD59-A6C34878D82A}">
                    <a16:rowId xmlns:a16="http://schemas.microsoft.com/office/drawing/2014/main" val="54144988"/>
                  </a:ext>
                </a:extLst>
              </a:tr>
              <a:tr h="370840">
                <a:tc>
                  <a:txBody>
                    <a:bodyPr/>
                    <a:lstStyle/>
                    <a:p>
                      <a:r>
                        <a:rPr lang="en-US" dirty="0"/>
                        <a:t>SAM</a:t>
                      </a:r>
                    </a:p>
                  </a:txBody>
                  <a:tcPr/>
                </a:tc>
                <a:tc>
                  <a:txBody>
                    <a:bodyPr/>
                    <a:lstStyle/>
                    <a:p>
                      <a:pPr>
                        <a:buNone/>
                      </a:pPr>
                      <a:r>
                        <a:rPr lang="en-US" i="1" dirty="0"/>
                        <a:t>Serviceable Available Market</a:t>
                      </a:r>
                      <a:r>
                        <a:rPr lang="en-US" dirty="0"/>
                        <a:t>: the portion you can reach with your business model or geography.</a:t>
                      </a:r>
                    </a:p>
                  </a:txBody>
                  <a:tcPr anchor="ctr"/>
                </a:tc>
                <a:tc>
                  <a:txBody>
                    <a:bodyPr/>
                    <a:lstStyle/>
                    <a:p>
                      <a:r>
                        <a:rPr lang="en-US" dirty="0"/>
                        <a:t>Consumers buying local flowers in Oregon.</a:t>
                      </a:r>
                    </a:p>
                  </a:txBody>
                  <a:tcPr/>
                </a:tc>
                <a:extLst>
                  <a:ext uri="{0D108BD9-81ED-4DB2-BD59-A6C34878D82A}">
                    <a16:rowId xmlns:a16="http://schemas.microsoft.com/office/drawing/2014/main" val="1403608355"/>
                  </a:ext>
                </a:extLst>
              </a:tr>
              <a:tr h="370840">
                <a:tc>
                  <a:txBody>
                    <a:bodyPr/>
                    <a:lstStyle/>
                    <a:p>
                      <a:r>
                        <a:rPr lang="en-US" dirty="0"/>
                        <a:t>SOM</a:t>
                      </a:r>
                    </a:p>
                  </a:txBody>
                  <a:tcPr/>
                </a:tc>
                <a:tc>
                  <a:txBody>
                    <a:bodyPr/>
                    <a:lstStyle/>
                    <a:p>
                      <a:pPr>
                        <a:buNone/>
                      </a:pPr>
                      <a:r>
                        <a:rPr lang="en-US" i="1" dirty="0"/>
                        <a:t>Serviceable Obtainable Market:</a:t>
                      </a:r>
                      <a:r>
                        <a:rPr lang="en-US" dirty="0"/>
                        <a:t> the realistic share you can capture in the short term.</a:t>
                      </a:r>
                    </a:p>
                  </a:txBody>
                  <a:tcPr anchor="ctr"/>
                </a:tc>
                <a:tc>
                  <a:txBody>
                    <a:bodyPr/>
                    <a:lstStyle/>
                    <a:p>
                      <a:r>
                        <a:rPr lang="en-US" dirty="0"/>
                        <a:t>Local households and florists within a 30-mile radius/</a:t>
                      </a:r>
                    </a:p>
                  </a:txBody>
                  <a:tcPr/>
                </a:tc>
                <a:extLst>
                  <a:ext uri="{0D108BD9-81ED-4DB2-BD59-A6C34878D82A}">
                    <a16:rowId xmlns:a16="http://schemas.microsoft.com/office/drawing/2014/main" val="2952442619"/>
                  </a:ext>
                </a:extLst>
              </a:tr>
            </a:tbl>
          </a:graphicData>
        </a:graphic>
      </p:graphicFrame>
    </p:spTree>
    <p:extLst>
      <p:ext uri="{BB962C8B-B14F-4D97-AF65-F5344CB8AC3E}">
        <p14:creationId xmlns:p14="http://schemas.microsoft.com/office/powerpoint/2010/main" val="556121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C3C4B-4E46-FBAB-DF0D-B3CF1456A7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B9C64-0940-E283-A57F-C78A65B64816}"/>
              </a:ext>
            </a:extLst>
          </p:cNvPr>
          <p:cNvSpPr>
            <a:spLocks noGrp="1"/>
          </p:cNvSpPr>
          <p:nvPr>
            <p:ph type="title"/>
          </p:nvPr>
        </p:nvSpPr>
        <p:spPr>
          <a:xfrm>
            <a:off x="953811" y="434872"/>
            <a:ext cx="22486758" cy="2893100"/>
          </a:xfrm>
        </p:spPr>
        <p:txBody>
          <a:bodyPr/>
          <a:lstStyle/>
          <a:p>
            <a:r>
              <a:rPr lang="en-US" dirty="0"/>
              <a:t>Why does understanding your market potential matter?</a:t>
            </a:r>
          </a:p>
        </p:txBody>
      </p:sp>
      <p:sp>
        <p:nvSpPr>
          <p:cNvPr id="3" name="Content Placeholder 2">
            <a:extLst>
              <a:ext uri="{FF2B5EF4-FFF2-40B4-BE49-F238E27FC236}">
                <a16:creationId xmlns:a16="http://schemas.microsoft.com/office/drawing/2014/main" id="{7386AA34-6AB1-C74F-E268-9912E2E2C86B}"/>
              </a:ext>
            </a:extLst>
          </p:cNvPr>
          <p:cNvSpPr>
            <a:spLocks noGrp="1"/>
          </p:cNvSpPr>
          <p:nvPr>
            <p:ph idx="1"/>
          </p:nvPr>
        </p:nvSpPr>
        <p:spPr>
          <a:xfrm>
            <a:off x="953811" y="3327972"/>
            <a:ext cx="22486758" cy="5478423"/>
          </a:xfrm>
        </p:spPr>
        <p:txBody>
          <a:bodyPr/>
          <a:lstStyle/>
          <a:p>
            <a:r>
              <a:rPr lang="en-US" sz="5400" dirty="0"/>
              <a:t>Helps determine the </a:t>
            </a:r>
            <a:r>
              <a:rPr lang="en-US" sz="5400" b="1" dirty="0"/>
              <a:t>scope of opportunity</a:t>
            </a:r>
            <a:r>
              <a:rPr lang="en-US" sz="5400" dirty="0"/>
              <a:t> before investing in scale.</a:t>
            </a:r>
          </a:p>
          <a:p>
            <a:r>
              <a:rPr lang="en-US" sz="5400" dirty="0"/>
              <a:t>Clarifies how big the “next step” should be (new markets, new products, or more capacity).</a:t>
            </a:r>
          </a:p>
          <a:p>
            <a:r>
              <a:rPr lang="en-US" sz="5400" dirty="0"/>
              <a:t>Anchors the </a:t>
            </a:r>
            <a:r>
              <a:rPr lang="en-US" sz="5400" b="1" dirty="0"/>
              <a:t>venture’s valuation</a:t>
            </a:r>
            <a:r>
              <a:rPr lang="en-US" sz="5400" dirty="0"/>
              <a:t> and investor discussions later.</a:t>
            </a:r>
          </a:p>
        </p:txBody>
      </p:sp>
      <p:sp>
        <p:nvSpPr>
          <p:cNvPr id="4" name="Slide Number Placeholder 3">
            <a:extLst>
              <a:ext uri="{FF2B5EF4-FFF2-40B4-BE49-F238E27FC236}">
                <a16:creationId xmlns:a16="http://schemas.microsoft.com/office/drawing/2014/main" id="{80B52A19-D046-9C24-23BB-EA228DBE301E}"/>
              </a:ext>
            </a:extLst>
          </p:cNvPr>
          <p:cNvSpPr>
            <a:spLocks noGrp="1"/>
          </p:cNvSpPr>
          <p:nvPr>
            <p:ph type="sldNum" sz="quarter" idx="4"/>
          </p:nvPr>
        </p:nvSpPr>
        <p:spPr/>
        <p:txBody>
          <a:bodyPr/>
          <a:lstStyle/>
          <a:p>
            <a:fld id="{5D421B75-32F1-3341-9ED0-64265A793BE3}" type="slidenum">
              <a:rPr lang="en-US" smtClean="0"/>
              <a:pPr/>
              <a:t>35</a:t>
            </a:fld>
            <a:endParaRPr lang="en-US" dirty="0"/>
          </a:p>
        </p:txBody>
      </p:sp>
    </p:spTree>
    <p:extLst>
      <p:ext uri="{BB962C8B-B14F-4D97-AF65-F5344CB8AC3E}">
        <p14:creationId xmlns:p14="http://schemas.microsoft.com/office/powerpoint/2010/main" val="855080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FC9ED0D4-5C33-0F65-96DF-355F0A9813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5AA290-5942-F51F-5540-F4C0DCFE0FE6}"/>
              </a:ext>
            </a:extLst>
          </p:cNvPr>
          <p:cNvSpPr>
            <a:spLocks noGrp="1"/>
          </p:cNvSpPr>
          <p:nvPr>
            <p:ph type="title"/>
          </p:nvPr>
        </p:nvSpPr>
        <p:spPr>
          <a:xfrm>
            <a:off x="953811" y="434872"/>
            <a:ext cx="22486758" cy="2893100"/>
          </a:xfrm>
        </p:spPr>
        <p:txBody>
          <a:bodyPr/>
          <a:lstStyle/>
          <a:p>
            <a:r>
              <a:rPr lang="en-US" dirty="0">
                <a:solidFill>
                  <a:srgbClr val="000000"/>
                </a:solidFill>
              </a:rPr>
              <a:t>Estimating Market Potential with IBISWorld</a:t>
            </a:r>
          </a:p>
        </p:txBody>
      </p:sp>
      <p:sp>
        <p:nvSpPr>
          <p:cNvPr id="3" name="Content Placeholder 2">
            <a:extLst>
              <a:ext uri="{FF2B5EF4-FFF2-40B4-BE49-F238E27FC236}">
                <a16:creationId xmlns:a16="http://schemas.microsoft.com/office/drawing/2014/main" id="{BAD56B9B-30DD-3020-1D16-0C0622BE3B51}"/>
              </a:ext>
            </a:extLst>
          </p:cNvPr>
          <p:cNvSpPr>
            <a:spLocks noGrp="1"/>
          </p:cNvSpPr>
          <p:nvPr>
            <p:ph idx="1"/>
          </p:nvPr>
        </p:nvSpPr>
        <p:spPr>
          <a:xfrm>
            <a:off x="953811" y="3327972"/>
            <a:ext cx="22486758" cy="8309967"/>
          </a:xfrm>
        </p:spPr>
        <p:txBody>
          <a:bodyPr/>
          <a:lstStyle/>
          <a:p>
            <a:pPr marL="0" indent="0">
              <a:buNone/>
            </a:pPr>
            <a:r>
              <a:rPr lang="en-US" sz="5400" b="1" dirty="0">
                <a:solidFill>
                  <a:srgbClr val="000000"/>
                </a:solidFill>
              </a:rPr>
              <a:t>Step 1: </a:t>
            </a:r>
            <a:r>
              <a:rPr lang="en-US" sz="5400" dirty="0">
                <a:solidFill>
                  <a:srgbClr val="000000"/>
                </a:solidFill>
              </a:rPr>
              <a:t>Choose an industry, e.g.,</a:t>
            </a:r>
          </a:p>
          <a:p>
            <a:pPr lvl="1"/>
            <a:r>
              <a:rPr lang="en-US" sz="5000" dirty="0">
                <a:solidFill>
                  <a:srgbClr val="000000"/>
                </a:solidFill>
              </a:rPr>
              <a:t>Plant &amp; Flower Growing </a:t>
            </a:r>
          </a:p>
          <a:p>
            <a:pPr lvl="1"/>
            <a:r>
              <a:rPr lang="en-US" sz="5000" dirty="0">
                <a:solidFill>
                  <a:srgbClr val="000000"/>
                </a:solidFill>
              </a:rPr>
              <a:t>Meat Alternatives Production</a:t>
            </a:r>
          </a:p>
          <a:p>
            <a:pPr lvl="1"/>
            <a:r>
              <a:rPr lang="en-US" sz="5000" dirty="0">
                <a:solidFill>
                  <a:srgbClr val="000000"/>
                </a:solidFill>
              </a:rPr>
              <a:t>Breweries in the US</a:t>
            </a:r>
          </a:p>
          <a:p>
            <a:pPr marL="0" indent="0">
              <a:buNone/>
            </a:pPr>
            <a:r>
              <a:rPr lang="en-US" sz="5400" b="1" dirty="0">
                <a:solidFill>
                  <a:srgbClr val="000000"/>
                </a:solidFill>
              </a:rPr>
              <a:t>Step 2:</a:t>
            </a:r>
            <a:r>
              <a:rPr lang="en-US" sz="5400" dirty="0">
                <a:solidFill>
                  <a:srgbClr val="000000"/>
                </a:solidFill>
              </a:rPr>
              <a:t> Review the industry’s profile:</a:t>
            </a:r>
          </a:p>
          <a:p>
            <a:pPr lvl="1"/>
            <a:r>
              <a:rPr lang="en-US" sz="5000" dirty="0">
                <a:solidFill>
                  <a:srgbClr val="000000"/>
                </a:solidFill>
              </a:rPr>
              <a:t>Total industry revenue (U.S.) – to determine market size (TAM) </a:t>
            </a:r>
          </a:p>
          <a:p>
            <a:pPr lvl="1"/>
            <a:r>
              <a:rPr lang="en-US" sz="5000" dirty="0">
                <a:solidFill>
                  <a:srgbClr val="000000"/>
                </a:solidFill>
              </a:rPr>
              <a:t>Geographic or niche segmentation – to define your SAM</a:t>
            </a:r>
          </a:p>
          <a:p>
            <a:pPr lvl="1"/>
            <a:r>
              <a:rPr lang="en-US" sz="5000" dirty="0">
                <a:solidFill>
                  <a:srgbClr val="000000"/>
                </a:solidFill>
              </a:rPr>
              <a:t>Major players or average firm revenue – to help estimate your SOM</a:t>
            </a:r>
          </a:p>
        </p:txBody>
      </p:sp>
      <p:sp>
        <p:nvSpPr>
          <p:cNvPr id="4" name="Slide Number Placeholder 3">
            <a:extLst>
              <a:ext uri="{FF2B5EF4-FFF2-40B4-BE49-F238E27FC236}">
                <a16:creationId xmlns:a16="http://schemas.microsoft.com/office/drawing/2014/main" id="{5600C1D3-12C2-AB11-CDD6-BD8B9F189AB9}"/>
              </a:ext>
            </a:extLst>
          </p:cNvPr>
          <p:cNvSpPr>
            <a:spLocks noGrp="1"/>
          </p:cNvSpPr>
          <p:nvPr>
            <p:ph type="sldNum" sz="quarter" idx="4"/>
          </p:nvPr>
        </p:nvSpPr>
        <p:spPr/>
        <p:txBody>
          <a:bodyPr/>
          <a:lstStyle/>
          <a:p>
            <a:fld id="{5D421B75-32F1-3341-9ED0-64265A793BE3}" type="slidenum">
              <a:rPr lang="en-US" smtClean="0"/>
              <a:pPr/>
              <a:t>36</a:t>
            </a:fld>
            <a:endParaRPr lang="en-US" dirty="0"/>
          </a:p>
        </p:txBody>
      </p:sp>
    </p:spTree>
    <p:extLst>
      <p:ext uri="{BB962C8B-B14F-4D97-AF65-F5344CB8AC3E}">
        <p14:creationId xmlns:p14="http://schemas.microsoft.com/office/powerpoint/2010/main" val="3147049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EB349AE1-9CA4-A831-0820-C5797C0F29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027B01-19DF-093B-A5D9-30AB924EEDDA}"/>
              </a:ext>
            </a:extLst>
          </p:cNvPr>
          <p:cNvSpPr>
            <a:spLocks noGrp="1"/>
          </p:cNvSpPr>
          <p:nvPr>
            <p:ph type="title"/>
          </p:nvPr>
        </p:nvSpPr>
        <p:spPr>
          <a:xfrm>
            <a:off x="953811" y="1173536"/>
            <a:ext cx="22486758" cy="1415772"/>
          </a:xfrm>
        </p:spPr>
        <p:txBody>
          <a:bodyPr/>
          <a:lstStyle/>
          <a:p>
            <a:r>
              <a:rPr lang="en-US" sz="8000" dirty="0">
                <a:solidFill>
                  <a:srgbClr val="000000"/>
                </a:solidFill>
              </a:rPr>
              <a:t>Group Activity 11-2</a:t>
            </a:r>
          </a:p>
        </p:txBody>
      </p:sp>
      <p:sp>
        <p:nvSpPr>
          <p:cNvPr id="3" name="Content Placeholder 2">
            <a:extLst>
              <a:ext uri="{FF2B5EF4-FFF2-40B4-BE49-F238E27FC236}">
                <a16:creationId xmlns:a16="http://schemas.microsoft.com/office/drawing/2014/main" id="{B78E8C3C-A39C-FC4B-AB65-14CFD56399B7}"/>
              </a:ext>
            </a:extLst>
          </p:cNvPr>
          <p:cNvSpPr>
            <a:spLocks noGrp="1"/>
          </p:cNvSpPr>
          <p:nvPr>
            <p:ph idx="1"/>
          </p:nvPr>
        </p:nvSpPr>
        <p:spPr>
          <a:xfrm>
            <a:off x="953811" y="2985796"/>
            <a:ext cx="21714803" cy="7263527"/>
          </a:xfrm>
        </p:spPr>
        <p:txBody>
          <a:bodyPr/>
          <a:lstStyle/>
          <a:p>
            <a:pPr marL="0" indent="0">
              <a:buNone/>
            </a:pPr>
            <a:r>
              <a:rPr lang="en-US" sz="6000" b="1" dirty="0">
                <a:solidFill>
                  <a:srgbClr val="000000"/>
                </a:solidFill>
              </a:rPr>
              <a:t>Step 3:</a:t>
            </a:r>
            <a:r>
              <a:rPr lang="en-US" sz="6000" dirty="0">
                <a:solidFill>
                  <a:srgbClr val="000000"/>
                </a:solidFill>
              </a:rPr>
              <a:t> Answer in pairs:</a:t>
            </a:r>
          </a:p>
          <a:p>
            <a:pPr marL="1143000" indent="-1143000">
              <a:buFont typeface="+mj-lt"/>
              <a:buAutoNum type="arabicPeriod"/>
            </a:pPr>
            <a:r>
              <a:rPr lang="en-US" sz="6000" dirty="0">
                <a:solidFill>
                  <a:srgbClr val="000000"/>
                </a:solidFill>
              </a:rPr>
              <a:t>What is the total addressable market (TAM)?</a:t>
            </a:r>
          </a:p>
          <a:p>
            <a:pPr marL="1143000" indent="-1143000">
              <a:buFont typeface="+mj-lt"/>
              <a:buAutoNum type="arabicPeriod"/>
            </a:pPr>
            <a:r>
              <a:rPr lang="en-US" sz="6000" dirty="0">
                <a:solidFill>
                  <a:srgbClr val="000000"/>
                </a:solidFill>
              </a:rPr>
              <a:t>What portion of that market could a business venture realistically reach (SAM)?</a:t>
            </a:r>
          </a:p>
          <a:p>
            <a:pPr marL="1143000" indent="-1143000">
              <a:buFont typeface="+mj-lt"/>
              <a:buAutoNum type="arabicPeriod"/>
            </a:pPr>
            <a:r>
              <a:rPr lang="en-US" sz="6000" dirty="0">
                <a:solidFill>
                  <a:srgbClr val="000000"/>
                </a:solidFill>
              </a:rPr>
              <a:t>What percentage or dollar share could a business venture capture in the short term (SOM)?</a:t>
            </a:r>
          </a:p>
          <a:p>
            <a:pPr marL="1143000" indent="-1143000">
              <a:buFont typeface="+mj-lt"/>
              <a:buAutoNum type="arabicPeriod"/>
            </a:pPr>
            <a:r>
              <a:rPr lang="en-US" sz="6000" dirty="0">
                <a:solidFill>
                  <a:srgbClr val="000000"/>
                </a:solidFill>
              </a:rPr>
              <a:t>How might this inform a business’ scaling strategy?</a:t>
            </a:r>
          </a:p>
        </p:txBody>
      </p:sp>
      <p:sp>
        <p:nvSpPr>
          <p:cNvPr id="4" name="Slide Number Placeholder 3">
            <a:extLst>
              <a:ext uri="{FF2B5EF4-FFF2-40B4-BE49-F238E27FC236}">
                <a16:creationId xmlns:a16="http://schemas.microsoft.com/office/drawing/2014/main" id="{CABC7BA0-6939-3EAE-0568-AD39862786C9}"/>
              </a:ext>
            </a:extLst>
          </p:cNvPr>
          <p:cNvSpPr>
            <a:spLocks noGrp="1"/>
          </p:cNvSpPr>
          <p:nvPr>
            <p:ph type="sldNum" sz="quarter" idx="4"/>
          </p:nvPr>
        </p:nvSpPr>
        <p:spPr/>
        <p:txBody>
          <a:bodyPr/>
          <a:lstStyle/>
          <a:p>
            <a:pPr marL="0" marR="0" lvl="0" indent="0" algn="r" defTabSz="898799" rtl="0" eaLnBrk="1" fontAlgn="auto" latinLnBrk="0" hangingPunct="1">
              <a:lnSpc>
                <a:spcPct val="100000"/>
              </a:lnSpc>
              <a:spcBef>
                <a:spcPts val="0"/>
              </a:spcBef>
              <a:spcAft>
                <a:spcPts val="0"/>
              </a:spcAft>
              <a:buClrTx/>
              <a:buSzTx/>
              <a:buFontTx/>
              <a:buNone/>
              <a:tabLst/>
              <a:defRPr/>
            </a:pPr>
            <a:fld id="{5D421B75-32F1-3341-9ED0-64265A793BE3}" type="slidenum">
              <a:rPr kumimoji="0" lang="en-US" sz="2800" b="0" i="0" u="none" strike="noStrike" kern="1200" cap="none" spc="0" normalizeH="0" baseline="0" noProof="0" smtClean="0">
                <a:ln>
                  <a:noFill/>
                </a:ln>
                <a:solidFill>
                  <a:srgbClr val="000000"/>
                </a:solidFill>
                <a:effectLst/>
                <a:uLnTx/>
                <a:uFillTx/>
                <a:latin typeface="Poppins" panose="00000500000000000000" pitchFamily="2" charset="0"/>
                <a:ea typeface="+mn-ea"/>
                <a:cs typeface="Poppins" panose="00000500000000000000" pitchFamily="2" charset="0"/>
              </a:rPr>
              <a:pPr marL="0" marR="0" lvl="0" indent="0" algn="r" defTabSz="898799" rtl="0" eaLnBrk="1" fontAlgn="auto" latinLnBrk="0" hangingPunct="1">
                <a:lnSpc>
                  <a:spcPct val="100000"/>
                </a:lnSpc>
                <a:spcBef>
                  <a:spcPts val="0"/>
                </a:spcBef>
                <a:spcAft>
                  <a:spcPts val="0"/>
                </a:spcAft>
                <a:buClrTx/>
                <a:buSzTx/>
                <a:buFontTx/>
                <a:buNone/>
                <a:tabLst/>
                <a:defRPr/>
              </a:pPr>
              <a:t>37</a:t>
            </a:fld>
            <a:endParaRPr kumimoji="0" lang="en-US" sz="28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2565659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4BE8C-12D8-84B8-EC71-E7BD164BC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4CEBA0-DEB6-7B3F-EFC8-C7B13A43A39F}"/>
              </a:ext>
            </a:extLst>
          </p:cNvPr>
          <p:cNvSpPr>
            <a:spLocks noGrp="1"/>
          </p:cNvSpPr>
          <p:nvPr>
            <p:ph type="title"/>
          </p:nvPr>
        </p:nvSpPr>
        <p:spPr>
          <a:xfrm>
            <a:off x="1680667" y="5210924"/>
            <a:ext cx="15371706" cy="1814343"/>
          </a:xfrm>
        </p:spPr>
        <p:txBody>
          <a:bodyPr anchor="b">
            <a:normAutofit fontScale="90000"/>
          </a:bodyPr>
          <a:lstStyle/>
          <a:p>
            <a:r>
              <a:rPr lang="en-US" dirty="0"/>
              <a:t>Part 2:</a:t>
            </a:r>
            <a:br>
              <a:rPr lang="en-US" dirty="0"/>
            </a:br>
            <a:r>
              <a:rPr lang="en-US" dirty="0"/>
              <a:t>Venture Valuation Phase</a:t>
            </a:r>
          </a:p>
        </p:txBody>
      </p:sp>
      <p:sp>
        <p:nvSpPr>
          <p:cNvPr id="4" name="Text Placeholder 3">
            <a:extLst>
              <a:ext uri="{FF2B5EF4-FFF2-40B4-BE49-F238E27FC236}">
                <a16:creationId xmlns:a16="http://schemas.microsoft.com/office/drawing/2014/main" id="{4597BFBE-C2CB-5201-2759-01CD42B4B69A}"/>
              </a:ext>
            </a:extLst>
          </p:cNvPr>
          <p:cNvSpPr>
            <a:spLocks noGrp="1"/>
          </p:cNvSpPr>
          <p:nvPr>
            <p:ph type="body" sz="quarter" idx="14"/>
          </p:nvPr>
        </p:nvSpPr>
        <p:spPr>
          <a:xfrm>
            <a:off x="1680677" y="7904428"/>
            <a:ext cx="15373945" cy="1594347"/>
          </a:xfrm>
        </p:spPr>
        <p:txBody>
          <a:bodyPr wrap="square">
            <a:normAutofit/>
          </a:bodyPr>
          <a:lstStyle/>
          <a:p>
            <a:endParaRPr lang="en-US" dirty="0"/>
          </a:p>
        </p:txBody>
      </p:sp>
    </p:spTree>
    <p:extLst>
      <p:ext uri="{BB962C8B-B14F-4D97-AF65-F5344CB8AC3E}">
        <p14:creationId xmlns:p14="http://schemas.microsoft.com/office/powerpoint/2010/main" val="114513249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4C77F-FF75-1A02-0BD9-AA52BCA129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5C5E6-7072-EE67-76E7-8126FE8C4702}"/>
              </a:ext>
            </a:extLst>
          </p:cNvPr>
          <p:cNvSpPr>
            <a:spLocks noGrp="1"/>
          </p:cNvSpPr>
          <p:nvPr>
            <p:ph type="title" idx="4294967295"/>
          </p:nvPr>
        </p:nvSpPr>
        <p:spPr>
          <a:xfrm>
            <a:off x="1269387" y="838259"/>
            <a:ext cx="22171025" cy="1538883"/>
          </a:xfrm>
        </p:spPr>
        <p:txBody>
          <a:bodyPr/>
          <a:lstStyle/>
          <a:p>
            <a:r>
              <a:rPr lang="en-US" dirty="0"/>
              <a:t>Phases of Venture Growth</a:t>
            </a:r>
          </a:p>
        </p:txBody>
      </p:sp>
      <p:sp>
        <p:nvSpPr>
          <p:cNvPr id="4" name="Slide Number Placeholder 3">
            <a:extLst>
              <a:ext uri="{FF2B5EF4-FFF2-40B4-BE49-F238E27FC236}">
                <a16:creationId xmlns:a16="http://schemas.microsoft.com/office/drawing/2014/main" id="{D7AEB055-CDCA-5FFB-250C-7B7BC536C6D0}"/>
              </a:ext>
            </a:extLst>
          </p:cNvPr>
          <p:cNvSpPr>
            <a:spLocks noGrp="1"/>
          </p:cNvSpPr>
          <p:nvPr>
            <p:ph type="sldNum" sz="quarter" idx="4"/>
          </p:nvPr>
        </p:nvSpPr>
        <p:spPr/>
        <p:txBody>
          <a:bodyPr/>
          <a:lstStyle/>
          <a:p>
            <a:fld id="{5D421B75-32F1-3341-9ED0-64265A793BE3}" type="slidenum">
              <a:rPr lang="en-US" smtClean="0"/>
              <a:pPr/>
              <a:t>39</a:t>
            </a:fld>
            <a:endParaRPr lang="en-US" dirty="0"/>
          </a:p>
        </p:txBody>
      </p:sp>
      <p:graphicFrame>
        <p:nvGraphicFramePr>
          <p:cNvPr id="5" name="Diagram 4">
            <a:extLst>
              <a:ext uri="{FF2B5EF4-FFF2-40B4-BE49-F238E27FC236}">
                <a16:creationId xmlns:a16="http://schemas.microsoft.com/office/drawing/2014/main" id="{8C4225D4-3CEE-C337-395B-B99FE0B0FFD0}"/>
              </a:ext>
            </a:extLst>
          </p:cNvPr>
          <p:cNvGraphicFramePr/>
          <p:nvPr>
            <p:extLst>
              <p:ext uri="{D42A27DB-BD31-4B8C-83A1-F6EECF244321}">
                <p14:modId xmlns:p14="http://schemas.microsoft.com/office/powerpoint/2010/main" val="3895303133"/>
              </p:ext>
            </p:extLst>
          </p:nvPr>
        </p:nvGraphicFramePr>
        <p:xfrm>
          <a:off x="1389604" y="2377142"/>
          <a:ext cx="21930589" cy="9900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452267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01A42-A24E-6B1F-5F23-7B1064CA4E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ED948F-0E4A-1106-784D-33FFF37BEE35}"/>
              </a:ext>
            </a:extLst>
          </p:cNvPr>
          <p:cNvSpPr>
            <a:spLocks noGrp="1"/>
          </p:cNvSpPr>
          <p:nvPr>
            <p:ph type="title" idx="4294967295"/>
          </p:nvPr>
        </p:nvSpPr>
        <p:spPr>
          <a:xfrm>
            <a:off x="1269387" y="838259"/>
            <a:ext cx="22171025" cy="1538883"/>
          </a:xfrm>
        </p:spPr>
        <p:txBody>
          <a:bodyPr/>
          <a:lstStyle/>
          <a:p>
            <a:r>
              <a:rPr lang="en-US" dirty="0"/>
              <a:t>Chapter 13 Objectives</a:t>
            </a:r>
          </a:p>
        </p:txBody>
      </p:sp>
      <p:sp>
        <p:nvSpPr>
          <p:cNvPr id="3" name="Content Placeholder 2">
            <a:extLst>
              <a:ext uri="{FF2B5EF4-FFF2-40B4-BE49-F238E27FC236}">
                <a16:creationId xmlns:a16="http://schemas.microsoft.com/office/drawing/2014/main" id="{1B1FE90D-3C84-9842-8134-B356C37C4D4A}"/>
              </a:ext>
            </a:extLst>
          </p:cNvPr>
          <p:cNvSpPr>
            <a:spLocks noGrp="1"/>
          </p:cNvSpPr>
          <p:nvPr>
            <p:ph type="body" sz="quarter" idx="4294967295"/>
          </p:nvPr>
        </p:nvSpPr>
        <p:spPr>
          <a:xfrm>
            <a:off x="1269387" y="2801004"/>
            <a:ext cx="22167850" cy="7421519"/>
          </a:xfrm>
        </p:spPr>
        <p:txBody>
          <a:bodyPr/>
          <a:lstStyle/>
          <a:p>
            <a:pPr marL="0" indent="0">
              <a:spcBef>
                <a:spcPts val="0"/>
              </a:spcBef>
              <a:spcAft>
                <a:spcPts val="600"/>
              </a:spcAft>
              <a:buNone/>
            </a:pPr>
            <a:r>
              <a:rPr lang="en-US" sz="3200" dirty="0">
                <a:cs typeface="Tahoma" pitchFamily="34" charset="0"/>
              </a:rPr>
              <a:t>13.1 Discuss the importance of strategic planning with emerging firms.</a:t>
            </a:r>
          </a:p>
          <a:p>
            <a:pPr marL="0" indent="0">
              <a:spcBef>
                <a:spcPts val="0"/>
              </a:spcBef>
              <a:spcAft>
                <a:spcPts val="600"/>
              </a:spcAft>
              <a:buNone/>
            </a:pPr>
            <a:r>
              <a:rPr lang="en-US" sz="3200" dirty="0">
                <a:cs typeface="Tahoma" pitchFamily="34" charset="0"/>
              </a:rPr>
              <a:t>13.2 Describe the nature of strategic planning.</a:t>
            </a:r>
          </a:p>
          <a:p>
            <a:pPr marL="0" indent="0">
              <a:spcBef>
                <a:spcPts val="0"/>
              </a:spcBef>
              <a:spcAft>
                <a:spcPts val="600"/>
              </a:spcAft>
              <a:buNone/>
            </a:pPr>
            <a:r>
              <a:rPr lang="en-US" sz="3200" dirty="0">
                <a:cs typeface="Tahoma" pitchFamily="34" charset="0"/>
              </a:rPr>
              <a:t>13.3 Outline the challenges of managing entrepreneurial growth.</a:t>
            </a:r>
          </a:p>
          <a:p>
            <a:pPr marL="0" indent="0">
              <a:spcBef>
                <a:spcPts val="0"/>
              </a:spcBef>
              <a:spcAft>
                <a:spcPts val="600"/>
              </a:spcAft>
              <a:buNone/>
            </a:pPr>
            <a:r>
              <a:rPr lang="en-US" sz="3200" dirty="0">
                <a:cs typeface="Tahoma" pitchFamily="34" charset="0"/>
              </a:rPr>
              <a:t>13.4 Explain the transition from an entrepreneurial to managerial approach.</a:t>
            </a:r>
          </a:p>
          <a:p>
            <a:pPr marL="0" indent="0">
              <a:spcBef>
                <a:spcPts val="0"/>
              </a:spcBef>
              <a:spcAft>
                <a:spcPts val="600"/>
              </a:spcAft>
              <a:buNone/>
            </a:pPr>
            <a:r>
              <a:rPr lang="en-US" sz="3200" dirty="0">
                <a:cs typeface="Tahoma" pitchFamily="34" charset="0"/>
              </a:rPr>
              <a:t>13.5 Identify the key factors that play a major role during the growth stage.</a:t>
            </a:r>
          </a:p>
          <a:p>
            <a:pPr marL="0" indent="0">
              <a:spcBef>
                <a:spcPts val="0"/>
              </a:spcBef>
              <a:spcAft>
                <a:spcPts val="600"/>
              </a:spcAft>
              <a:buNone/>
            </a:pPr>
            <a:r>
              <a:rPr lang="en-US" sz="3200" dirty="0">
                <a:cs typeface="Tahoma" pitchFamily="34" charset="0"/>
              </a:rPr>
              <a:t>13.6 Discuss the complex management of paradox and contradiction.</a:t>
            </a:r>
          </a:p>
          <a:p>
            <a:pPr marL="0" indent="0">
              <a:spcBef>
                <a:spcPts val="0"/>
              </a:spcBef>
              <a:spcAft>
                <a:spcPts val="600"/>
              </a:spcAft>
              <a:buNone/>
            </a:pPr>
            <a:r>
              <a:rPr lang="en-US" sz="3200" dirty="0">
                <a:cs typeface="Tahoma" pitchFamily="34" charset="0"/>
              </a:rPr>
              <a:t>13.7 List the steps useful for breaking through the growth wall.</a:t>
            </a:r>
          </a:p>
          <a:p>
            <a:pPr marL="0" indent="0">
              <a:spcBef>
                <a:spcPts val="0"/>
              </a:spcBef>
              <a:spcAft>
                <a:spcPts val="600"/>
              </a:spcAft>
              <a:buNone/>
            </a:pPr>
            <a:r>
              <a:rPr lang="en-US" sz="3200" dirty="0">
                <a:cs typeface="Tahoma" pitchFamily="34" charset="0"/>
              </a:rPr>
              <a:t>13.8 Explain the factors involved in growth hacking.</a:t>
            </a:r>
          </a:p>
          <a:p>
            <a:pPr marL="0" indent="0">
              <a:spcBef>
                <a:spcPts val="0"/>
              </a:spcBef>
              <a:spcAft>
                <a:spcPts val="600"/>
              </a:spcAft>
              <a:buNone/>
            </a:pPr>
            <a:r>
              <a:rPr lang="en-US" sz="3200" dirty="0">
                <a:cs typeface="Tahoma" pitchFamily="34" charset="0"/>
              </a:rPr>
              <a:t>13.9 Identify the challenges involved with “</a:t>
            </a:r>
            <a:r>
              <a:rPr lang="en-US" sz="3200" dirty="0" err="1">
                <a:cs typeface="Tahoma" pitchFamily="34" charset="0"/>
              </a:rPr>
              <a:t>blitzscaling</a:t>
            </a:r>
            <a:r>
              <a:rPr lang="en-US" sz="3200" dirty="0">
                <a:cs typeface="Tahoma" pitchFamily="34" charset="0"/>
              </a:rPr>
              <a:t>.”</a:t>
            </a:r>
          </a:p>
          <a:p>
            <a:pPr marL="0" indent="0">
              <a:spcBef>
                <a:spcPts val="0"/>
              </a:spcBef>
              <a:spcAft>
                <a:spcPts val="600"/>
              </a:spcAft>
              <a:buNone/>
            </a:pPr>
            <a:r>
              <a:rPr lang="en-US" sz="3200" dirty="0">
                <a:cs typeface="Tahoma" pitchFamily="34" charset="0"/>
              </a:rPr>
              <a:t>13.10 Explore the elements of building an entrepreneurial company.</a:t>
            </a:r>
          </a:p>
          <a:p>
            <a:pPr marL="0" indent="0">
              <a:spcBef>
                <a:spcPts val="0"/>
              </a:spcBef>
              <a:spcAft>
                <a:spcPts val="600"/>
              </a:spcAft>
              <a:buNone/>
            </a:pPr>
            <a:r>
              <a:rPr lang="en-US" sz="3200" dirty="0">
                <a:cs typeface="Tahoma" pitchFamily="34" charset="0"/>
              </a:rPr>
              <a:t>13.11 Identify the unique managerial concerns with growth businesses.</a:t>
            </a:r>
          </a:p>
        </p:txBody>
      </p:sp>
      <p:sp>
        <p:nvSpPr>
          <p:cNvPr id="4" name="Slide Number Placeholder 3">
            <a:extLst>
              <a:ext uri="{FF2B5EF4-FFF2-40B4-BE49-F238E27FC236}">
                <a16:creationId xmlns:a16="http://schemas.microsoft.com/office/drawing/2014/main" id="{5D474E4F-FFDD-D732-1EC0-E9D38671471A}"/>
              </a:ext>
            </a:extLst>
          </p:cNvPr>
          <p:cNvSpPr>
            <a:spLocks noGrp="1"/>
          </p:cNvSpPr>
          <p:nvPr>
            <p:ph type="sldNum" sz="quarter" idx="4"/>
          </p:nvPr>
        </p:nvSpPr>
        <p:spPr/>
        <p:txBody>
          <a:bodyPr/>
          <a:lstStyle/>
          <a:p>
            <a:fld id="{5D421B75-32F1-3341-9ED0-64265A793BE3}" type="slidenum">
              <a:rPr lang="en-US" smtClean="0"/>
              <a:pPr/>
              <a:t>4</a:t>
            </a:fld>
            <a:endParaRPr lang="en-US" dirty="0"/>
          </a:p>
        </p:txBody>
      </p:sp>
    </p:spTree>
    <p:extLst>
      <p:ext uri="{BB962C8B-B14F-4D97-AF65-F5344CB8AC3E}">
        <p14:creationId xmlns:p14="http://schemas.microsoft.com/office/powerpoint/2010/main" val="2440998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46528-8DAC-C8C8-5EEA-031E9C36D0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B1904D-6E37-4E67-9D85-0A6822ADF618}"/>
              </a:ext>
            </a:extLst>
          </p:cNvPr>
          <p:cNvSpPr>
            <a:spLocks noGrp="1"/>
          </p:cNvSpPr>
          <p:nvPr>
            <p:ph type="title"/>
          </p:nvPr>
        </p:nvSpPr>
        <p:spPr/>
        <p:txBody>
          <a:bodyPr/>
          <a:lstStyle/>
          <a:p>
            <a:r>
              <a:rPr lang="en-US" dirty="0"/>
              <a:t>From Scaling to Venture Valuation</a:t>
            </a:r>
          </a:p>
        </p:txBody>
      </p:sp>
      <p:sp>
        <p:nvSpPr>
          <p:cNvPr id="3" name="Content Placeholder 2">
            <a:extLst>
              <a:ext uri="{FF2B5EF4-FFF2-40B4-BE49-F238E27FC236}">
                <a16:creationId xmlns:a16="http://schemas.microsoft.com/office/drawing/2014/main" id="{55026405-7821-865E-C4B1-92FA42AC12F4}"/>
              </a:ext>
            </a:extLst>
          </p:cNvPr>
          <p:cNvSpPr>
            <a:spLocks noGrp="1"/>
          </p:cNvSpPr>
          <p:nvPr>
            <p:ph idx="1"/>
          </p:nvPr>
        </p:nvSpPr>
        <p:spPr>
          <a:xfrm>
            <a:off x="953811" y="3163824"/>
            <a:ext cx="22486758" cy="4739759"/>
          </a:xfrm>
        </p:spPr>
        <p:txBody>
          <a:bodyPr/>
          <a:lstStyle/>
          <a:p>
            <a:pPr marL="0" indent="0">
              <a:buNone/>
            </a:pPr>
            <a:r>
              <a:rPr lang="en-US" sz="5400" dirty="0"/>
              <a:t>Once a venture demonstrates scalable systems and predictable growth, it becomes easier to </a:t>
            </a:r>
            <a:r>
              <a:rPr lang="en-US" sz="5400" b="1" dirty="0"/>
              <a:t>value</a:t>
            </a:r>
            <a:r>
              <a:rPr lang="en-US" sz="5400" dirty="0"/>
              <a:t>. </a:t>
            </a:r>
          </a:p>
          <a:p>
            <a:pPr marL="0" indent="0">
              <a:buNone/>
            </a:pPr>
            <a:endParaRPr lang="en-US" sz="5400" dirty="0"/>
          </a:p>
          <a:p>
            <a:pPr marL="0" indent="0">
              <a:buNone/>
            </a:pPr>
            <a:r>
              <a:rPr lang="en-US" sz="5400" dirty="0"/>
              <a:t>Investors and partners start asking:</a:t>
            </a:r>
          </a:p>
          <a:p>
            <a:pPr lvl="1"/>
            <a:r>
              <a:rPr lang="en-US" sz="5000" dirty="0"/>
              <a:t>“What is this business worth, and how fast can it grow?”</a:t>
            </a:r>
          </a:p>
        </p:txBody>
      </p:sp>
      <p:sp>
        <p:nvSpPr>
          <p:cNvPr id="4" name="Slide Number Placeholder 3">
            <a:extLst>
              <a:ext uri="{FF2B5EF4-FFF2-40B4-BE49-F238E27FC236}">
                <a16:creationId xmlns:a16="http://schemas.microsoft.com/office/drawing/2014/main" id="{4B14F938-5DB1-40C5-DAD4-5201BE9F1461}"/>
              </a:ext>
            </a:extLst>
          </p:cNvPr>
          <p:cNvSpPr>
            <a:spLocks noGrp="1"/>
          </p:cNvSpPr>
          <p:nvPr>
            <p:ph type="sldNum" sz="quarter" idx="4"/>
          </p:nvPr>
        </p:nvSpPr>
        <p:spPr/>
        <p:txBody>
          <a:bodyPr/>
          <a:lstStyle/>
          <a:p>
            <a:fld id="{5D421B75-32F1-3341-9ED0-64265A793BE3}" type="slidenum">
              <a:rPr lang="en-US" smtClean="0"/>
              <a:pPr/>
              <a:t>40</a:t>
            </a:fld>
            <a:endParaRPr lang="en-US" dirty="0"/>
          </a:p>
        </p:txBody>
      </p:sp>
    </p:spTree>
    <p:extLst>
      <p:ext uri="{BB962C8B-B14F-4D97-AF65-F5344CB8AC3E}">
        <p14:creationId xmlns:p14="http://schemas.microsoft.com/office/powerpoint/2010/main" val="3541350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36D2E-5080-40C8-FC8F-26C2D8D8DC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5D815F-7F2A-3D99-9B04-E0BBB53CDA78}"/>
              </a:ext>
            </a:extLst>
          </p:cNvPr>
          <p:cNvSpPr>
            <a:spLocks noGrp="1"/>
          </p:cNvSpPr>
          <p:nvPr>
            <p:ph type="title"/>
          </p:nvPr>
        </p:nvSpPr>
        <p:spPr/>
        <p:txBody>
          <a:bodyPr/>
          <a:lstStyle/>
          <a:p>
            <a:r>
              <a:rPr lang="en-US" dirty="0"/>
              <a:t>From Scaling to Venture Valuation</a:t>
            </a:r>
          </a:p>
        </p:txBody>
      </p:sp>
      <p:sp>
        <p:nvSpPr>
          <p:cNvPr id="3" name="Content Placeholder 2">
            <a:extLst>
              <a:ext uri="{FF2B5EF4-FFF2-40B4-BE49-F238E27FC236}">
                <a16:creationId xmlns:a16="http://schemas.microsoft.com/office/drawing/2014/main" id="{944D7436-4D68-EA1A-5478-5256127DB83F}"/>
              </a:ext>
            </a:extLst>
          </p:cNvPr>
          <p:cNvSpPr>
            <a:spLocks noGrp="1"/>
          </p:cNvSpPr>
          <p:nvPr>
            <p:ph idx="1"/>
          </p:nvPr>
        </p:nvSpPr>
        <p:spPr>
          <a:xfrm>
            <a:off x="953811" y="3163824"/>
            <a:ext cx="22486758" cy="8279190"/>
          </a:xfrm>
        </p:spPr>
        <p:txBody>
          <a:bodyPr/>
          <a:lstStyle/>
          <a:p>
            <a:pPr marL="0" indent="0">
              <a:buNone/>
            </a:pPr>
            <a:r>
              <a:rPr lang="en-US" sz="5400" dirty="0"/>
              <a:t>During </a:t>
            </a:r>
            <a:r>
              <a:rPr lang="en-US" sz="5400" b="1" dirty="0"/>
              <a:t>scaling</a:t>
            </a:r>
            <a:r>
              <a:rPr lang="en-US" sz="5400" dirty="0"/>
              <a:t>, the focus is on </a:t>
            </a:r>
            <a:r>
              <a:rPr lang="en-US" sz="5400" i="1" dirty="0"/>
              <a:t>expanding efficiently</a:t>
            </a:r>
            <a:r>
              <a:rPr lang="en-US" sz="5400" dirty="0"/>
              <a:t>: improving systems, increasing reach, and growing revenue faster than costs.</a:t>
            </a:r>
          </a:p>
          <a:p>
            <a:pPr marL="0" indent="0">
              <a:buNone/>
            </a:pPr>
            <a:endParaRPr lang="en-US" sz="5400" dirty="0"/>
          </a:p>
          <a:p>
            <a:pPr marL="0" indent="0">
              <a:buNone/>
            </a:pPr>
            <a:r>
              <a:rPr lang="en-US" sz="5400" dirty="0"/>
              <a:t>As the venture matures, those performance metrics (sales growth, margins, customer retention) start translating into </a:t>
            </a:r>
            <a:r>
              <a:rPr lang="en-US" sz="5400" b="1" dirty="0"/>
              <a:t>financial value</a:t>
            </a:r>
            <a:r>
              <a:rPr lang="en-US" sz="5400" dirty="0"/>
              <a:t>.</a:t>
            </a:r>
          </a:p>
          <a:p>
            <a:pPr marL="0" indent="0">
              <a:buNone/>
            </a:pPr>
            <a:endParaRPr lang="en-US" sz="5400" b="1" dirty="0"/>
          </a:p>
          <a:p>
            <a:pPr marL="0" indent="0">
              <a:buNone/>
            </a:pPr>
            <a:r>
              <a:rPr lang="en-US" sz="5400" b="1" dirty="0"/>
              <a:t>Venture valuation</a:t>
            </a:r>
            <a:r>
              <a:rPr lang="en-US" sz="5400" dirty="0"/>
              <a:t> marks a shift in mindset.</a:t>
            </a:r>
          </a:p>
        </p:txBody>
      </p:sp>
      <p:sp>
        <p:nvSpPr>
          <p:cNvPr id="4" name="Slide Number Placeholder 3">
            <a:extLst>
              <a:ext uri="{FF2B5EF4-FFF2-40B4-BE49-F238E27FC236}">
                <a16:creationId xmlns:a16="http://schemas.microsoft.com/office/drawing/2014/main" id="{8C2976D4-2A46-0E24-DBCF-2A0AD115E11A}"/>
              </a:ext>
            </a:extLst>
          </p:cNvPr>
          <p:cNvSpPr>
            <a:spLocks noGrp="1"/>
          </p:cNvSpPr>
          <p:nvPr>
            <p:ph type="sldNum" sz="quarter" idx="4"/>
          </p:nvPr>
        </p:nvSpPr>
        <p:spPr/>
        <p:txBody>
          <a:bodyPr/>
          <a:lstStyle/>
          <a:p>
            <a:fld id="{5D421B75-32F1-3341-9ED0-64265A793BE3}" type="slidenum">
              <a:rPr lang="en-US" smtClean="0"/>
              <a:pPr/>
              <a:t>41</a:t>
            </a:fld>
            <a:endParaRPr lang="en-US" dirty="0"/>
          </a:p>
        </p:txBody>
      </p:sp>
    </p:spTree>
    <p:extLst>
      <p:ext uri="{BB962C8B-B14F-4D97-AF65-F5344CB8AC3E}">
        <p14:creationId xmlns:p14="http://schemas.microsoft.com/office/powerpoint/2010/main" val="1401731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F0436-1817-FD7B-63C7-BBEEBFB54F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B2034F-5525-09AD-5352-4A978AE2BE42}"/>
              </a:ext>
            </a:extLst>
          </p:cNvPr>
          <p:cNvSpPr>
            <a:spLocks noGrp="1"/>
          </p:cNvSpPr>
          <p:nvPr>
            <p:ph type="title"/>
          </p:nvPr>
        </p:nvSpPr>
        <p:spPr/>
        <p:txBody>
          <a:bodyPr/>
          <a:lstStyle/>
          <a:p>
            <a:r>
              <a:rPr lang="en-US" dirty="0"/>
              <a:t>The Importance of Business Valuation</a:t>
            </a:r>
          </a:p>
        </p:txBody>
      </p:sp>
      <p:sp>
        <p:nvSpPr>
          <p:cNvPr id="3" name="Content Placeholder 2">
            <a:extLst>
              <a:ext uri="{FF2B5EF4-FFF2-40B4-BE49-F238E27FC236}">
                <a16:creationId xmlns:a16="http://schemas.microsoft.com/office/drawing/2014/main" id="{5D6C621C-877A-E890-5ACE-C27763BCA90E}"/>
              </a:ext>
            </a:extLst>
          </p:cNvPr>
          <p:cNvSpPr>
            <a:spLocks noGrp="1"/>
          </p:cNvSpPr>
          <p:nvPr>
            <p:ph idx="1"/>
          </p:nvPr>
        </p:nvSpPr>
        <p:spPr>
          <a:xfrm>
            <a:off x="953811" y="3163824"/>
            <a:ext cx="22486758" cy="8186857"/>
          </a:xfrm>
        </p:spPr>
        <p:txBody>
          <a:bodyPr/>
          <a:lstStyle/>
          <a:p>
            <a:r>
              <a:rPr lang="en-US" sz="4400" dirty="0"/>
              <a:t>Reasons when you would want to pursue valuation:</a:t>
            </a:r>
          </a:p>
          <a:p>
            <a:pPr lvl="1">
              <a:buClr>
                <a:schemeClr val="tx1"/>
              </a:buClr>
            </a:pPr>
            <a:r>
              <a:rPr lang="en-US" sz="4400" dirty="0"/>
              <a:t>Buying or selling a business, division, or major asset.</a:t>
            </a:r>
          </a:p>
          <a:p>
            <a:pPr lvl="1">
              <a:buClr>
                <a:schemeClr val="tx1"/>
              </a:buClr>
            </a:pPr>
            <a:r>
              <a:rPr lang="en-US" sz="4400" dirty="0"/>
              <a:t>Establishing an employee stock option plan (ESOP) or profit-sharing plan for employees.</a:t>
            </a:r>
          </a:p>
          <a:p>
            <a:pPr lvl="1">
              <a:buClr>
                <a:schemeClr val="tx1"/>
              </a:buClr>
            </a:pPr>
            <a:r>
              <a:rPr lang="en-US" sz="4400" dirty="0"/>
              <a:t>Raising growth capital through stock warrants or convertible loans.</a:t>
            </a:r>
          </a:p>
          <a:p>
            <a:pPr lvl="1">
              <a:buClr>
                <a:schemeClr val="tx1"/>
              </a:buClr>
            </a:pPr>
            <a:r>
              <a:rPr lang="en-US" sz="4400" dirty="0"/>
              <a:t>Determining inheritance tax liability (potential estate tax liability).</a:t>
            </a:r>
          </a:p>
          <a:p>
            <a:pPr lvl="1">
              <a:buClr>
                <a:schemeClr val="tx1"/>
              </a:buClr>
            </a:pPr>
            <a:r>
              <a:rPr lang="en-US" sz="4400" dirty="0"/>
              <a:t>Giving a gift of stock to family members.</a:t>
            </a:r>
          </a:p>
          <a:p>
            <a:pPr lvl="1">
              <a:buClr>
                <a:schemeClr val="tx1"/>
              </a:buClr>
            </a:pPr>
            <a:r>
              <a:rPr lang="en-US" sz="4400" dirty="0"/>
              <a:t>Structuring a buy/sell agreement with stockholders.</a:t>
            </a:r>
          </a:p>
          <a:p>
            <a:pPr lvl="1">
              <a:buClr>
                <a:schemeClr val="tx1"/>
              </a:buClr>
            </a:pPr>
            <a:r>
              <a:rPr lang="en-US" sz="4400" dirty="0"/>
              <a:t>Attempting to buy out a partner.</a:t>
            </a:r>
          </a:p>
          <a:p>
            <a:pPr lvl="1">
              <a:buClr>
                <a:schemeClr val="tx1"/>
              </a:buClr>
            </a:pPr>
            <a:r>
              <a:rPr lang="en-US" sz="4400" dirty="0"/>
              <a:t>Going public with the company or privately placing the stock.</a:t>
            </a:r>
          </a:p>
        </p:txBody>
      </p:sp>
      <p:sp>
        <p:nvSpPr>
          <p:cNvPr id="4" name="Slide Number Placeholder 3">
            <a:extLst>
              <a:ext uri="{FF2B5EF4-FFF2-40B4-BE49-F238E27FC236}">
                <a16:creationId xmlns:a16="http://schemas.microsoft.com/office/drawing/2014/main" id="{2974371D-CFFB-46DD-6533-EF8ABEBF9C40}"/>
              </a:ext>
            </a:extLst>
          </p:cNvPr>
          <p:cNvSpPr>
            <a:spLocks noGrp="1"/>
          </p:cNvSpPr>
          <p:nvPr>
            <p:ph type="sldNum" sz="quarter" idx="4"/>
          </p:nvPr>
        </p:nvSpPr>
        <p:spPr/>
        <p:txBody>
          <a:bodyPr/>
          <a:lstStyle/>
          <a:p>
            <a:fld id="{5D421B75-32F1-3341-9ED0-64265A793BE3}" type="slidenum">
              <a:rPr lang="en-US" smtClean="0"/>
              <a:pPr/>
              <a:t>42</a:t>
            </a:fld>
            <a:endParaRPr lang="en-US" dirty="0"/>
          </a:p>
        </p:txBody>
      </p:sp>
    </p:spTree>
    <p:extLst>
      <p:ext uri="{BB962C8B-B14F-4D97-AF65-F5344CB8AC3E}">
        <p14:creationId xmlns:p14="http://schemas.microsoft.com/office/powerpoint/2010/main" val="4166772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8B3E6-3474-6484-CECE-792B1B4BC1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323177-1C5E-6258-DCB3-4F9C89418685}"/>
              </a:ext>
            </a:extLst>
          </p:cNvPr>
          <p:cNvSpPr>
            <a:spLocks noGrp="1"/>
          </p:cNvSpPr>
          <p:nvPr>
            <p:ph type="title"/>
          </p:nvPr>
        </p:nvSpPr>
        <p:spPr/>
        <p:txBody>
          <a:bodyPr/>
          <a:lstStyle/>
          <a:p>
            <a:r>
              <a:rPr lang="en-US" dirty="0"/>
              <a:t>How do we establish a firm’s value?</a:t>
            </a:r>
          </a:p>
        </p:txBody>
      </p:sp>
      <p:sp>
        <p:nvSpPr>
          <p:cNvPr id="3" name="Content Placeholder 2">
            <a:extLst>
              <a:ext uri="{FF2B5EF4-FFF2-40B4-BE49-F238E27FC236}">
                <a16:creationId xmlns:a16="http://schemas.microsoft.com/office/drawing/2014/main" id="{A8EA2AE9-A2FA-5446-972D-74AA335B9260}"/>
              </a:ext>
            </a:extLst>
          </p:cNvPr>
          <p:cNvSpPr>
            <a:spLocks noGrp="1"/>
          </p:cNvSpPr>
          <p:nvPr>
            <p:ph idx="1"/>
          </p:nvPr>
        </p:nvSpPr>
        <p:spPr>
          <a:xfrm>
            <a:off x="953811" y="3163824"/>
            <a:ext cx="22486758" cy="8894743"/>
          </a:xfrm>
        </p:spPr>
        <p:txBody>
          <a:bodyPr/>
          <a:lstStyle/>
          <a:p>
            <a:r>
              <a:rPr lang="en-US" sz="5400" dirty="0"/>
              <a:t>Venture valuation estimates what a business is </a:t>
            </a:r>
            <a:r>
              <a:rPr lang="en-US" sz="5400" i="1" dirty="0"/>
              <a:t>worth today</a:t>
            </a:r>
            <a:r>
              <a:rPr lang="en-US" sz="5400" dirty="0"/>
              <a:t> based on its </a:t>
            </a:r>
            <a:r>
              <a:rPr lang="en-US" sz="5400" b="1" dirty="0"/>
              <a:t>current performance</a:t>
            </a:r>
            <a:r>
              <a:rPr lang="en-US" sz="5400" dirty="0"/>
              <a:t>, </a:t>
            </a:r>
            <a:r>
              <a:rPr lang="en-US" sz="5400" b="1" dirty="0"/>
              <a:t>future earning potential</a:t>
            </a:r>
            <a:r>
              <a:rPr lang="en-US" sz="5400" dirty="0"/>
              <a:t>, and </a:t>
            </a:r>
            <a:r>
              <a:rPr lang="en-US" sz="5400" b="1" dirty="0"/>
              <a:t>perceived risk</a:t>
            </a:r>
            <a:r>
              <a:rPr lang="en-US" sz="5400" dirty="0"/>
              <a:t>.</a:t>
            </a:r>
          </a:p>
          <a:p>
            <a:endParaRPr lang="en-US" sz="5400" dirty="0"/>
          </a:p>
          <a:p>
            <a:r>
              <a:rPr lang="en-US" sz="5400" b="1" dirty="0"/>
              <a:t>Core Idea: Value = Future Earnings + Risk</a:t>
            </a:r>
          </a:p>
          <a:p>
            <a:pPr lvl="1"/>
            <a:r>
              <a:rPr lang="en-US" dirty="0"/>
              <a:t>Investors care less about what the business </a:t>
            </a:r>
            <a:r>
              <a:rPr lang="en-US" i="1" dirty="0"/>
              <a:t>has done</a:t>
            </a:r>
            <a:r>
              <a:rPr lang="en-US" dirty="0"/>
              <a:t> and more about what it </a:t>
            </a:r>
            <a:r>
              <a:rPr lang="en-US" i="1" dirty="0"/>
              <a:t>can do next</a:t>
            </a:r>
            <a:r>
              <a:rPr lang="en-US" dirty="0"/>
              <a:t>.</a:t>
            </a:r>
          </a:p>
          <a:p>
            <a:pPr lvl="1"/>
            <a:r>
              <a:rPr lang="en-US" dirty="0"/>
              <a:t>The value reflects </a:t>
            </a:r>
            <a:r>
              <a:rPr lang="en-US" b="1" dirty="0"/>
              <a:t>expected cash flows</a:t>
            </a:r>
            <a:r>
              <a:rPr lang="en-US" dirty="0"/>
              <a:t>, adjusted for the </a:t>
            </a:r>
            <a:r>
              <a:rPr lang="en-US" b="1" dirty="0"/>
              <a:t>uncertainty</a:t>
            </a:r>
            <a:r>
              <a:rPr lang="en-US" dirty="0"/>
              <a:t> (risk) of achieving them.</a:t>
            </a:r>
          </a:p>
          <a:p>
            <a:endParaRPr lang="en-US" sz="5400" dirty="0"/>
          </a:p>
        </p:txBody>
      </p:sp>
      <p:sp>
        <p:nvSpPr>
          <p:cNvPr id="4" name="Slide Number Placeholder 3">
            <a:extLst>
              <a:ext uri="{FF2B5EF4-FFF2-40B4-BE49-F238E27FC236}">
                <a16:creationId xmlns:a16="http://schemas.microsoft.com/office/drawing/2014/main" id="{7A1DF96A-FA4B-C8E8-DD44-5C50E7D95E5A}"/>
              </a:ext>
            </a:extLst>
          </p:cNvPr>
          <p:cNvSpPr>
            <a:spLocks noGrp="1"/>
          </p:cNvSpPr>
          <p:nvPr>
            <p:ph type="sldNum" sz="quarter" idx="4"/>
          </p:nvPr>
        </p:nvSpPr>
        <p:spPr/>
        <p:txBody>
          <a:bodyPr/>
          <a:lstStyle/>
          <a:p>
            <a:fld id="{5D421B75-32F1-3341-9ED0-64265A793BE3}" type="slidenum">
              <a:rPr lang="en-US" smtClean="0"/>
              <a:pPr/>
              <a:t>43</a:t>
            </a:fld>
            <a:endParaRPr lang="en-US" dirty="0"/>
          </a:p>
        </p:txBody>
      </p:sp>
    </p:spTree>
    <p:extLst>
      <p:ext uri="{BB962C8B-B14F-4D97-AF65-F5344CB8AC3E}">
        <p14:creationId xmlns:p14="http://schemas.microsoft.com/office/powerpoint/2010/main" val="2175106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FDF69-58A7-549E-59D5-240734B0D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1B089-4FCF-53E6-4C06-22B79A3F1D05}"/>
              </a:ext>
            </a:extLst>
          </p:cNvPr>
          <p:cNvSpPr>
            <a:spLocks noGrp="1"/>
          </p:cNvSpPr>
          <p:nvPr>
            <p:ph type="title"/>
          </p:nvPr>
        </p:nvSpPr>
        <p:spPr/>
        <p:txBody>
          <a:bodyPr/>
          <a:lstStyle/>
          <a:p>
            <a:r>
              <a:rPr lang="en-US" dirty="0"/>
              <a:t>Common Valuation Methods</a:t>
            </a:r>
          </a:p>
        </p:txBody>
      </p:sp>
      <p:graphicFrame>
        <p:nvGraphicFramePr>
          <p:cNvPr id="5" name="Content Placeholder 4">
            <a:extLst>
              <a:ext uri="{FF2B5EF4-FFF2-40B4-BE49-F238E27FC236}">
                <a16:creationId xmlns:a16="http://schemas.microsoft.com/office/drawing/2014/main" id="{BBD8547B-9984-EC69-0194-9CA7C28E08E3}"/>
              </a:ext>
            </a:extLst>
          </p:cNvPr>
          <p:cNvGraphicFramePr>
            <a:graphicFrameLocks noGrp="1"/>
          </p:cNvGraphicFramePr>
          <p:nvPr>
            <p:ph idx="1"/>
            <p:extLst>
              <p:ext uri="{D42A27DB-BD31-4B8C-83A1-F6EECF244321}">
                <p14:modId xmlns:p14="http://schemas.microsoft.com/office/powerpoint/2010/main" val="1300986223"/>
              </p:ext>
            </p:extLst>
          </p:nvPr>
        </p:nvGraphicFramePr>
        <p:xfrm>
          <a:off x="954088" y="3163888"/>
          <a:ext cx="22486935" cy="7845426"/>
        </p:xfrm>
        <a:graphic>
          <a:graphicData uri="http://schemas.openxmlformats.org/drawingml/2006/table">
            <a:tbl>
              <a:tblPr firstRow="1" bandRow="1">
                <a:tableStyleId>{5C22544A-7EE6-4342-B048-85BDC9FD1C3A}</a:tableStyleId>
              </a:tblPr>
              <a:tblGrid>
                <a:gridCol w="5741680">
                  <a:extLst>
                    <a:ext uri="{9D8B030D-6E8A-4147-A177-3AD203B41FA5}">
                      <a16:colId xmlns:a16="http://schemas.microsoft.com/office/drawing/2014/main" val="2461264692"/>
                    </a:ext>
                  </a:extLst>
                </a:gridCol>
                <a:gridCol w="9249610">
                  <a:extLst>
                    <a:ext uri="{9D8B030D-6E8A-4147-A177-3AD203B41FA5}">
                      <a16:colId xmlns:a16="http://schemas.microsoft.com/office/drawing/2014/main" val="1557497969"/>
                    </a:ext>
                  </a:extLst>
                </a:gridCol>
                <a:gridCol w="7495645">
                  <a:extLst>
                    <a:ext uri="{9D8B030D-6E8A-4147-A177-3AD203B41FA5}">
                      <a16:colId xmlns:a16="http://schemas.microsoft.com/office/drawing/2014/main" val="2779827528"/>
                    </a:ext>
                  </a:extLst>
                </a:gridCol>
              </a:tblGrid>
              <a:tr h="370840">
                <a:tc>
                  <a:txBody>
                    <a:bodyPr/>
                    <a:lstStyle/>
                    <a:p>
                      <a:r>
                        <a:rPr lang="en-US" dirty="0"/>
                        <a:t>Method</a:t>
                      </a:r>
                    </a:p>
                  </a:txBody>
                  <a:tcPr/>
                </a:tc>
                <a:tc>
                  <a:txBody>
                    <a:bodyPr/>
                    <a:lstStyle/>
                    <a:p>
                      <a:r>
                        <a:rPr lang="en-US" dirty="0"/>
                        <a:t>What it looks at</a:t>
                      </a:r>
                    </a:p>
                  </a:txBody>
                  <a:tcPr/>
                </a:tc>
                <a:tc>
                  <a:txBody>
                    <a:bodyPr/>
                    <a:lstStyle/>
                    <a:p>
                      <a:r>
                        <a:rPr lang="en-US" dirty="0"/>
                        <a:t>Used when…</a:t>
                      </a:r>
                    </a:p>
                  </a:txBody>
                  <a:tcPr/>
                </a:tc>
                <a:extLst>
                  <a:ext uri="{0D108BD9-81ED-4DB2-BD59-A6C34878D82A}">
                    <a16:rowId xmlns:a16="http://schemas.microsoft.com/office/drawing/2014/main" val="1006793461"/>
                  </a:ext>
                </a:extLst>
              </a:tr>
              <a:tr h="370840">
                <a:tc>
                  <a:txBody>
                    <a:bodyPr/>
                    <a:lstStyle/>
                    <a:p>
                      <a:r>
                        <a:rPr lang="en-US" dirty="0"/>
                        <a:t>Asset-Based</a:t>
                      </a:r>
                    </a:p>
                  </a:txBody>
                  <a:tcPr/>
                </a:tc>
                <a:tc>
                  <a:txBody>
                    <a:bodyPr/>
                    <a:lstStyle/>
                    <a:p>
                      <a:r>
                        <a:rPr lang="en-US" dirty="0"/>
                        <a:t>Value of what the firm owns (land, equipment, inventory) minus what it owes</a:t>
                      </a:r>
                    </a:p>
                  </a:txBody>
                  <a:tcPr/>
                </a:tc>
                <a:tc>
                  <a:txBody>
                    <a:bodyPr/>
                    <a:lstStyle/>
                    <a:p>
                      <a:r>
                        <a:rPr lang="en-US" dirty="0"/>
                        <a:t>Useful for farms, established physical operations</a:t>
                      </a:r>
                    </a:p>
                  </a:txBody>
                  <a:tcPr/>
                </a:tc>
                <a:extLst>
                  <a:ext uri="{0D108BD9-81ED-4DB2-BD59-A6C34878D82A}">
                    <a16:rowId xmlns:a16="http://schemas.microsoft.com/office/drawing/2014/main" val="2543211505"/>
                  </a:ext>
                </a:extLst>
              </a:tr>
              <a:tr h="370840">
                <a:tc>
                  <a:txBody>
                    <a:bodyPr/>
                    <a:lstStyle/>
                    <a:p>
                      <a:r>
                        <a:rPr lang="en-US" dirty="0"/>
                        <a:t>Earnings or Income-Based</a:t>
                      </a:r>
                    </a:p>
                  </a:txBody>
                  <a:tcPr/>
                </a:tc>
                <a:tc>
                  <a:txBody>
                    <a:bodyPr/>
                    <a:lstStyle/>
                    <a:p>
                      <a:r>
                        <a:rPr lang="en-US" dirty="0"/>
                        <a:t>Present value of expected profits or cash flow</a:t>
                      </a:r>
                    </a:p>
                  </a:txBody>
                  <a:tcPr/>
                </a:tc>
                <a:tc>
                  <a:txBody>
                    <a:bodyPr/>
                    <a:lstStyle/>
                    <a:p>
                      <a:r>
                        <a:rPr lang="en-US" dirty="0"/>
                        <a:t>For mature, profitable ventures</a:t>
                      </a:r>
                    </a:p>
                  </a:txBody>
                  <a:tcPr/>
                </a:tc>
                <a:extLst>
                  <a:ext uri="{0D108BD9-81ED-4DB2-BD59-A6C34878D82A}">
                    <a16:rowId xmlns:a16="http://schemas.microsoft.com/office/drawing/2014/main" val="3402758130"/>
                  </a:ext>
                </a:extLst>
              </a:tr>
              <a:tr h="370840">
                <a:tc>
                  <a:txBody>
                    <a:bodyPr/>
                    <a:lstStyle/>
                    <a:p>
                      <a:r>
                        <a:rPr lang="en-US" dirty="0"/>
                        <a:t>Market or Comparable-Based</a:t>
                      </a:r>
                    </a:p>
                  </a:txBody>
                  <a:tcPr/>
                </a:tc>
                <a:tc>
                  <a:txBody>
                    <a:bodyPr/>
                    <a:lstStyle/>
                    <a:p>
                      <a:r>
                        <a:rPr lang="en-US"/>
                        <a:t>Value compared to similar firms (multiples of sales or EBITDA)</a:t>
                      </a:r>
                    </a:p>
                  </a:txBody>
                  <a:tcPr/>
                </a:tc>
                <a:tc>
                  <a:txBody>
                    <a:bodyPr/>
                    <a:lstStyle/>
                    <a:p>
                      <a:r>
                        <a:rPr lang="en-US" dirty="0"/>
                        <a:t>For startups or when market comps exist</a:t>
                      </a:r>
                    </a:p>
                  </a:txBody>
                  <a:tcPr/>
                </a:tc>
                <a:extLst>
                  <a:ext uri="{0D108BD9-81ED-4DB2-BD59-A6C34878D82A}">
                    <a16:rowId xmlns:a16="http://schemas.microsoft.com/office/drawing/2014/main" val="1164920063"/>
                  </a:ext>
                </a:extLst>
              </a:tr>
              <a:tr h="370840">
                <a:tc>
                  <a:txBody>
                    <a:bodyPr/>
                    <a:lstStyle/>
                    <a:p>
                      <a:r>
                        <a:rPr lang="en-US" dirty="0"/>
                        <a:t>Venture Capital Method</a:t>
                      </a:r>
                    </a:p>
                  </a:txBody>
                  <a:tcPr/>
                </a:tc>
                <a:tc>
                  <a:txBody>
                    <a:bodyPr/>
                    <a:lstStyle/>
                    <a:p>
                      <a:r>
                        <a:rPr lang="en-US" dirty="0"/>
                        <a:t>Backward calculation from expected exit value</a:t>
                      </a:r>
                    </a:p>
                  </a:txBody>
                  <a:tcPr/>
                </a:tc>
                <a:tc>
                  <a:txBody>
                    <a:bodyPr/>
                    <a:lstStyle/>
                    <a:p>
                      <a:r>
                        <a:rPr lang="en-US" dirty="0"/>
                        <a:t>Common for early-stage or high-growth startups</a:t>
                      </a:r>
                    </a:p>
                  </a:txBody>
                  <a:tcPr/>
                </a:tc>
                <a:extLst>
                  <a:ext uri="{0D108BD9-81ED-4DB2-BD59-A6C34878D82A}">
                    <a16:rowId xmlns:a16="http://schemas.microsoft.com/office/drawing/2014/main" val="3417275229"/>
                  </a:ext>
                </a:extLst>
              </a:tr>
            </a:tbl>
          </a:graphicData>
        </a:graphic>
      </p:graphicFrame>
      <p:sp>
        <p:nvSpPr>
          <p:cNvPr id="4" name="Slide Number Placeholder 3">
            <a:extLst>
              <a:ext uri="{FF2B5EF4-FFF2-40B4-BE49-F238E27FC236}">
                <a16:creationId xmlns:a16="http://schemas.microsoft.com/office/drawing/2014/main" id="{F3A82745-B2A8-3882-F623-BCF50624F418}"/>
              </a:ext>
            </a:extLst>
          </p:cNvPr>
          <p:cNvSpPr>
            <a:spLocks noGrp="1"/>
          </p:cNvSpPr>
          <p:nvPr>
            <p:ph type="sldNum" sz="quarter" idx="4"/>
          </p:nvPr>
        </p:nvSpPr>
        <p:spPr/>
        <p:txBody>
          <a:bodyPr/>
          <a:lstStyle/>
          <a:p>
            <a:fld id="{5D421B75-32F1-3341-9ED0-64265A793BE3}" type="slidenum">
              <a:rPr lang="en-US" smtClean="0"/>
              <a:pPr/>
              <a:t>44</a:t>
            </a:fld>
            <a:endParaRPr lang="en-US" dirty="0"/>
          </a:p>
        </p:txBody>
      </p:sp>
    </p:spTree>
    <p:extLst>
      <p:ext uri="{BB962C8B-B14F-4D97-AF65-F5344CB8AC3E}">
        <p14:creationId xmlns:p14="http://schemas.microsoft.com/office/powerpoint/2010/main" val="2126721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29DDA-2DC1-D75F-53CF-FE795F349EE2}"/>
              </a:ext>
            </a:extLst>
          </p:cNvPr>
          <p:cNvSpPr>
            <a:spLocks noGrp="1"/>
          </p:cNvSpPr>
          <p:nvPr>
            <p:ph type="title"/>
          </p:nvPr>
        </p:nvSpPr>
        <p:spPr/>
        <p:txBody>
          <a:bodyPr/>
          <a:lstStyle/>
          <a:p>
            <a:r>
              <a:rPr lang="en-US" dirty="0"/>
              <a:t>Understanding EBITDA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1AFDF1-C7BB-A806-98E4-74B6CA81AC20}"/>
                  </a:ext>
                </a:extLst>
              </p:cNvPr>
              <p:cNvSpPr>
                <a:spLocks noGrp="1"/>
              </p:cNvSpPr>
              <p:nvPr>
                <p:ph idx="1"/>
              </p:nvPr>
            </p:nvSpPr>
            <p:spPr>
              <a:xfrm>
                <a:off x="953811" y="3163824"/>
                <a:ext cx="6656357" cy="8384218"/>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𝐸𝐵𝐼𝑇𝐷𝐴</m:t>
                      </m:r>
                      <m:r>
                        <a:rPr lang="en-US" b="0" i="1" smtClean="0">
                          <a:latin typeface="Cambria Math" panose="02040503050406030204" pitchFamily="18" charset="0"/>
                        </a:rPr>
                        <m:t>=</m:t>
                      </m:r>
                      <m:r>
                        <a:rPr lang="en-US" b="0" i="1" smtClean="0">
                          <a:latin typeface="Cambria Math" panose="02040503050406030204" pitchFamily="18" charset="0"/>
                        </a:rPr>
                        <m:t>𝑁𝑒𝑡</m:t>
                      </m:r>
                      <m:r>
                        <a:rPr lang="en-US" b="0" i="1" smtClean="0">
                          <a:latin typeface="Cambria Math" panose="02040503050406030204" pitchFamily="18" charset="0"/>
                        </a:rPr>
                        <m:t> </m:t>
                      </m:r>
                      <m:r>
                        <a:rPr lang="en-US" b="0" i="1" smtClean="0">
                          <a:latin typeface="Cambria Math" panose="02040503050406030204" pitchFamily="18" charset="0"/>
                        </a:rPr>
                        <m:t>𝐼𝑛𝑐𝑜𝑚𝑒</m:t>
                      </m:r>
                      <m:r>
                        <a:rPr lang="en-US" b="0" i="1" smtClean="0">
                          <a:latin typeface="Cambria Math" panose="02040503050406030204" pitchFamily="18" charset="0"/>
                        </a:rPr>
                        <m:t>+</m:t>
                      </m:r>
                      <m:r>
                        <a:rPr lang="en-US" b="0" i="1" smtClean="0">
                          <a:latin typeface="Cambria Math" panose="02040503050406030204" pitchFamily="18" charset="0"/>
                        </a:rPr>
                        <m:t>𝐼𝑛𝑡𝑒𝑟𝑒𝑠𝑡</m:t>
                      </m:r>
                      <m:r>
                        <a:rPr lang="en-US" b="0" i="1" smtClean="0">
                          <a:latin typeface="Cambria Math" panose="02040503050406030204" pitchFamily="18" charset="0"/>
                        </a:rPr>
                        <m:t>+</m:t>
                      </m:r>
                      <m:r>
                        <a:rPr lang="en-US" b="0" i="1" smtClean="0">
                          <a:latin typeface="Cambria Math" panose="02040503050406030204" pitchFamily="18" charset="0"/>
                        </a:rPr>
                        <m:t>𝑇𝑎𝑥𝑒𝑠</m:t>
                      </m:r>
                      <m:r>
                        <a:rPr lang="en-US" b="0" i="1" smtClean="0">
                          <a:latin typeface="Cambria Math" panose="02040503050406030204" pitchFamily="18" charset="0"/>
                        </a:rPr>
                        <m:t>+</m:t>
                      </m:r>
                      <m:r>
                        <a:rPr lang="en-US" b="0" i="1" smtClean="0">
                          <a:latin typeface="Cambria Math" panose="02040503050406030204" pitchFamily="18" charset="0"/>
                        </a:rPr>
                        <m:t>𝐷𝑒𝑝𝑟𝑒𝑐𝑖𝑎𝑡𝑖𝑜𝑛</m:t>
                      </m:r>
                      <m:r>
                        <a:rPr lang="en-US" b="0" i="1" smtClean="0">
                          <a:latin typeface="Cambria Math" panose="02040503050406030204" pitchFamily="18" charset="0"/>
                        </a:rPr>
                        <m:t>+</m:t>
                      </m:r>
                      <m:r>
                        <a:rPr lang="en-US" b="0" i="1" smtClean="0">
                          <a:latin typeface="Cambria Math" panose="02040503050406030204" pitchFamily="18" charset="0"/>
                        </a:rPr>
                        <m:t>𝐴𝑚𝑜𝑟𝑡𝑖𝑧𝑎𝑡𝑖𝑜𝑛</m:t>
                      </m:r>
                    </m:oMath>
                  </m:oMathPara>
                </a14:m>
                <a:endParaRPr lang="en-US" b="0" dirty="0"/>
              </a:p>
              <a:p>
                <a:pPr marL="0" indent="0">
                  <a:buNone/>
                </a:pPr>
                <a:endParaRPr lang="en-US" dirty="0"/>
              </a:p>
              <a:p>
                <a:pPr marL="0" indent="0">
                  <a:buNone/>
                </a:pPr>
                <a:r>
                  <a:rPr lang="en-US" dirty="0"/>
                  <a:t>Or,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𝐸𝐵𝐼𝑇𝐷𝐴</m:t>
                      </m:r>
                      <m:r>
                        <a:rPr lang="en-US" i="1">
                          <a:latin typeface="Cambria Math" panose="02040503050406030204" pitchFamily="18" charset="0"/>
                        </a:rPr>
                        <m:t>=</m:t>
                      </m:r>
                      <m:r>
                        <a:rPr lang="en-US" b="0" i="1" smtClean="0">
                          <a:latin typeface="Cambria Math" panose="02040503050406030204" pitchFamily="18" charset="0"/>
                        </a:rPr>
                        <m:t>𝑂𝑝𝑒𝑟𝑎𝑡𝑖𝑛𝑔</m:t>
                      </m:r>
                      <m:r>
                        <a:rPr lang="en-US" b="0" i="1" smtClean="0">
                          <a:latin typeface="Cambria Math" panose="02040503050406030204" pitchFamily="18" charset="0"/>
                        </a:rPr>
                        <m:t> </m:t>
                      </m:r>
                      <m:r>
                        <a:rPr lang="en-US" b="0" i="1" smtClean="0">
                          <a:latin typeface="Cambria Math" panose="02040503050406030204" pitchFamily="18" charset="0"/>
                        </a:rPr>
                        <m:t>𝑅𝑒𝑣𝑒𝑛𝑢𝑒</m:t>
                      </m:r>
                      <m:r>
                        <a:rPr lang="en-US" b="0" i="1" smtClean="0">
                          <a:latin typeface="Cambria Math" panose="02040503050406030204" pitchFamily="18" charset="0"/>
                        </a:rPr>
                        <m:t> −</m:t>
                      </m:r>
                      <m:r>
                        <a:rPr lang="en-US" b="0" i="1" smtClean="0">
                          <a:latin typeface="Cambria Math" panose="02040503050406030204" pitchFamily="18" charset="0"/>
                        </a:rPr>
                        <m:t>𝑂𝑝𝑒𝑟𝑎𝑡𝑖𝑛𝑔</m:t>
                      </m:r>
                      <m:r>
                        <a:rPr lang="en-US" b="0" i="1" smtClean="0">
                          <a:latin typeface="Cambria Math" panose="02040503050406030204" pitchFamily="18" charset="0"/>
                        </a:rPr>
                        <m:t> </m:t>
                      </m:r>
                      <m:r>
                        <a:rPr lang="en-US" b="0" i="1" smtClean="0">
                          <a:latin typeface="Cambria Math" panose="02040503050406030204" pitchFamily="18" charset="0"/>
                        </a:rPr>
                        <m:t>𝐸𝑥𝑝𝑒𝑛𝑠𝑒𝑠</m:t>
                      </m:r>
                    </m:oMath>
                  </m:oMathPara>
                </a14:m>
                <a:endParaRPr lang="en-US" dirty="0"/>
              </a:p>
            </p:txBody>
          </p:sp>
        </mc:Choice>
        <mc:Fallback>
          <p:sp>
            <p:nvSpPr>
              <p:cNvPr id="3" name="Content Placeholder 2">
                <a:extLst>
                  <a:ext uri="{FF2B5EF4-FFF2-40B4-BE49-F238E27FC236}">
                    <a16:creationId xmlns:a16="http://schemas.microsoft.com/office/drawing/2014/main" id="{201AFDF1-C7BB-A806-98E4-74B6CA81AC20}"/>
                  </a:ext>
                </a:extLst>
              </p:cNvPr>
              <p:cNvSpPr>
                <a:spLocks noGrp="1" noRot="1" noChangeAspect="1" noMove="1" noResize="1" noEditPoints="1" noAdjustHandles="1" noChangeArrowheads="1" noChangeShapeType="1" noTextEdit="1"/>
              </p:cNvSpPr>
              <p:nvPr>
                <p:ph idx="1"/>
              </p:nvPr>
            </p:nvSpPr>
            <p:spPr>
              <a:xfrm>
                <a:off x="953811" y="3163824"/>
                <a:ext cx="6656357" cy="8384218"/>
              </a:xfrm>
              <a:blipFill>
                <a:blip r:embed="rId2"/>
                <a:stretch>
                  <a:fillRect l="-4579" r="-100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1F30340-7C5C-34F1-6031-80304830FC51}"/>
              </a:ext>
            </a:extLst>
          </p:cNvPr>
          <p:cNvSpPr>
            <a:spLocks noGrp="1"/>
          </p:cNvSpPr>
          <p:nvPr>
            <p:ph type="sldNum" sz="quarter" idx="4"/>
          </p:nvPr>
        </p:nvSpPr>
        <p:spPr/>
        <p:txBody>
          <a:bodyPr/>
          <a:lstStyle/>
          <a:p>
            <a:fld id="{5D421B75-32F1-3341-9ED0-64265A793BE3}" type="slidenum">
              <a:rPr lang="en-US" smtClean="0"/>
              <a:pPr/>
              <a:t>45</a:t>
            </a:fld>
            <a:endParaRPr lang="en-US" dirty="0"/>
          </a:p>
        </p:txBody>
      </p:sp>
      <p:graphicFrame>
        <p:nvGraphicFramePr>
          <p:cNvPr id="5" name="Table 4">
            <a:extLst>
              <a:ext uri="{FF2B5EF4-FFF2-40B4-BE49-F238E27FC236}">
                <a16:creationId xmlns:a16="http://schemas.microsoft.com/office/drawing/2014/main" id="{4E282C09-C1C0-709B-99E5-21A4731D2173}"/>
              </a:ext>
            </a:extLst>
          </p:cNvPr>
          <p:cNvGraphicFramePr>
            <a:graphicFrameLocks noGrp="1"/>
          </p:cNvGraphicFramePr>
          <p:nvPr>
            <p:extLst>
              <p:ext uri="{D42A27DB-BD31-4B8C-83A1-F6EECF244321}">
                <p14:modId xmlns:p14="http://schemas.microsoft.com/office/powerpoint/2010/main" val="3169598073"/>
              </p:ext>
            </p:extLst>
          </p:nvPr>
        </p:nvGraphicFramePr>
        <p:xfrm>
          <a:off x="11739715" y="3283032"/>
          <a:ext cx="10149840" cy="5178560"/>
        </p:xfrm>
        <a:graphic>
          <a:graphicData uri="http://schemas.openxmlformats.org/drawingml/2006/table">
            <a:tbl>
              <a:tblPr firstRow="1">
                <a:tableStyleId>{69012ECD-51FC-41F1-AA8D-1B2483CD663E}</a:tableStyleId>
              </a:tblPr>
              <a:tblGrid>
                <a:gridCol w="6314382">
                  <a:extLst>
                    <a:ext uri="{9D8B030D-6E8A-4147-A177-3AD203B41FA5}">
                      <a16:colId xmlns:a16="http://schemas.microsoft.com/office/drawing/2014/main" val="3702691383"/>
                    </a:ext>
                  </a:extLst>
                </a:gridCol>
                <a:gridCol w="3835458">
                  <a:extLst>
                    <a:ext uri="{9D8B030D-6E8A-4147-A177-3AD203B41FA5}">
                      <a16:colId xmlns:a16="http://schemas.microsoft.com/office/drawing/2014/main" val="1604085235"/>
                    </a:ext>
                  </a:extLst>
                </a:gridCol>
              </a:tblGrid>
              <a:tr h="249991">
                <a:tc>
                  <a:txBody>
                    <a:bodyPr/>
                    <a:lstStyle/>
                    <a:p>
                      <a:pPr>
                        <a:buNone/>
                      </a:pPr>
                      <a:r>
                        <a:rPr lang="en-US" sz="3400"/>
                        <a:t>Item</a:t>
                      </a:r>
                    </a:p>
                  </a:txBody>
                  <a:tcPr marL="64390" marR="64390" marT="32195" marB="32195" anchor="ctr"/>
                </a:tc>
                <a:tc>
                  <a:txBody>
                    <a:bodyPr/>
                    <a:lstStyle/>
                    <a:p>
                      <a:pPr algn="r">
                        <a:buNone/>
                      </a:pPr>
                      <a:r>
                        <a:rPr lang="en-US" sz="3400" dirty="0"/>
                        <a:t>Amount</a:t>
                      </a:r>
                    </a:p>
                  </a:txBody>
                  <a:tcPr marL="64390" marR="64390" marT="32195" marB="32195" anchor="ctr"/>
                </a:tc>
                <a:extLst>
                  <a:ext uri="{0D108BD9-81ED-4DB2-BD59-A6C34878D82A}">
                    <a16:rowId xmlns:a16="http://schemas.microsoft.com/office/drawing/2014/main" val="153660583"/>
                  </a:ext>
                </a:extLst>
              </a:tr>
              <a:tr h="249991">
                <a:tc>
                  <a:txBody>
                    <a:bodyPr/>
                    <a:lstStyle/>
                    <a:p>
                      <a:pPr>
                        <a:buNone/>
                      </a:pPr>
                      <a:r>
                        <a:rPr lang="en-US" sz="3400"/>
                        <a:t>Revenue</a:t>
                      </a:r>
                    </a:p>
                  </a:txBody>
                  <a:tcPr marL="64390" marR="64390" marT="32195" marB="32195" anchor="ctr"/>
                </a:tc>
                <a:tc>
                  <a:txBody>
                    <a:bodyPr/>
                    <a:lstStyle/>
                    <a:p>
                      <a:pPr algn="r">
                        <a:buNone/>
                      </a:pPr>
                      <a:r>
                        <a:rPr lang="en-US" sz="3400"/>
                        <a:t>$1,000,000</a:t>
                      </a:r>
                    </a:p>
                  </a:txBody>
                  <a:tcPr marL="64390" marR="64390" marT="32195" marB="32195" anchor="ctr"/>
                </a:tc>
                <a:extLst>
                  <a:ext uri="{0D108BD9-81ED-4DB2-BD59-A6C34878D82A}">
                    <a16:rowId xmlns:a16="http://schemas.microsoft.com/office/drawing/2014/main" val="2029419238"/>
                  </a:ext>
                </a:extLst>
              </a:tr>
              <a:tr h="249991">
                <a:tc>
                  <a:txBody>
                    <a:bodyPr/>
                    <a:lstStyle/>
                    <a:p>
                      <a:pPr>
                        <a:buNone/>
                      </a:pPr>
                      <a:r>
                        <a:rPr lang="en-US" sz="3400"/>
                        <a:t>Cost of Goods Sold</a:t>
                      </a:r>
                    </a:p>
                  </a:txBody>
                  <a:tcPr marL="64390" marR="64390" marT="32195" marB="32195" anchor="ctr"/>
                </a:tc>
                <a:tc>
                  <a:txBody>
                    <a:bodyPr/>
                    <a:lstStyle/>
                    <a:p>
                      <a:pPr algn="r">
                        <a:buNone/>
                      </a:pPr>
                      <a:r>
                        <a:rPr lang="en-US" sz="3400"/>
                        <a:t>(400,000)</a:t>
                      </a:r>
                    </a:p>
                  </a:txBody>
                  <a:tcPr marL="64390" marR="64390" marT="32195" marB="32195" anchor="ctr"/>
                </a:tc>
                <a:extLst>
                  <a:ext uri="{0D108BD9-81ED-4DB2-BD59-A6C34878D82A}">
                    <a16:rowId xmlns:a16="http://schemas.microsoft.com/office/drawing/2014/main" val="4022429635"/>
                  </a:ext>
                </a:extLst>
              </a:tr>
              <a:tr h="482925">
                <a:tc>
                  <a:txBody>
                    <a:bodyPr/>
                    <a:lstStyle/>
                    <a:p>
                      <a:pPr>
                        <a:buNone/>
                      </a:pPr>
                      <a:r>
                        <a:rPr lang="en-US" sz="3400"/>
                        <a:t>Operating Expenses (e.g., salaries, marketing)</a:t>
                      </a:r>
                    </a:p>
                  </a:txBody>
                  <a:tcPr marL="64390" marR="64390" marT="32195" marB="32195" anchor="ctr"/>
                </a:tc>
                <a:tc>
                  <a:txBody>
                    <a:bodyPr/>
                    <a:lstStyle/>
                    <a:p>
                      <a:pPr algn="r">
                        <a:buNone/>
                      </a:pPr>
                      <a:r>
                        <a:rPr lang="en-US" sz="3400" dirty="0"/>
                        <a:t>(300,000)</a:t>
                      </a:r>
                    </a:p>
                  </a:txBody>
                  <a:tcPr marL="64390" marR="64390" marT="32195" marB="32195" anchor="ctr"/>
                </a:tc>
                <a:extLst>
                  <a:ext uri="{0D108BD9-81ED-4DB2-BD59-A6C34878D82A}">
                    <a16:rowId xmlns:a16="http://schemas.microsoft.com/office/drawing/2014/main" val="3362187296"/>
                  </a:ext>
                </a:extLst>
              </a:tr>
              <a:tr h="249991">
                <a:tc>
                  <a:txBody>
                    <a:bodyPr/>
                    <a:lstStyle/>
                    <a:p>
                      <a:pPr>
                        <a:buNone/>
                      </a:pPr>
                      <a:r>
                        <a:rPr lang="en-US" sz="3400"/>
                        <a:t>Depreciation</a:t>
                      </a:r>
                    </a:p>
                  </a:txBody>
                  <a:tcPr marL="64390" marR="64390" marT="32195" marB="32195" anchor="ctr"/>
                </a:tc>
                <a:tc>
                  <a:txBody>
                    <a:bodyPr/>
                    <a:lstStyle/>
                    <a:p>
                      <a:pPr algn="r">
                        <a:buNone/>
                      </a:pPr>
                      <a:r>
                        <a:rPr lang="en-US" sz="3400"/>
                        <a:t>(50,000)</a:t>
                      </a:r>
                    </a:p>
                  </a:txBody>
                  <a:tcPr marL="64390" marR="64390" marT="32195" marB="32195" anchor="ctr"/>
                </a:tc>
                <a:extLst>
                  <a:ext uri="{0D108BD9-81ED-4DB2-BD59-A6C34878D82A}">
                    <a16:rowId xmlns:a16="http://schemas.microsoft.com/office/drawing/2014/main" val="3332480375"/>
                  </a:ext>
                </a:extLst>
              </a:tr>
              <a:tr h="249991">
                <a:tc>
                  <a:txBody>
                    <a:bodyPr/>
                    <a:lstStyle/>
                    <a:p>
                      <a:pPr>
                        <a:buNone/>
                      </a:pPr>
                      <a:r>
                        <a:rPr lang="en-US" sz="3400"/>
                        <a:t>Interest</a:t>
                      </a:r>
                    </a:p>
                  </a:txBody>
                  <a:tcPr marL="64390" marR="64390" marT="32195" marB="32195" anchor="ctr"/>
                </a:tc>
                <a:tc>
                  <a:txBody>
                    <a:bodyPr/>
                    <a:lstStyle/>
                    <a:p>
                      <a:pPr algn="r">
                        <a:buNone/>
                      </a:pPr>
                      <a:r>
                        <a:rPr lang="en-US" sz="3400"/>
                        <a:t>(20,000)</a:t>
                      </a:r>
                    </a:p>
                  </a:txBody>
                  <a:tcPr marL="64390" marR="64390" marT="32195" marB="32195" anchor="ctr"/>
                </a:tc>
                <a:extLst>
                  <a:ext uri="{0D108BD9-81ED-4DB2-BD59-A6C34878D82A}">
                    <a16:rowId xmlns:a16="http://schemas.microsoft.com/office/drawing/2014/main" val="1123628506"/>
                  </a:ext>
                </a:extLst>
              </a:tr>
              <a:tr h="249991">
                <a:tc>
                  <a:txBody>
                    <a:bodyPr/>
                    <a:lstStyle/>
                    <a:p>
                      <a:pPr>
                        <a:buNone/>
                      </a:pPr>
                      <a:r>
                        <a:rPr lang="en-US" sz="3400"/>
                        <a:t>Taxes</a:t>
                      </a:r>
                    </a:p>
                  </a:txBody>
                  <a:tcPr marL="64390" marR="64390" marT="32195" marB="32195" anchor="ctr"/>
                </a:tc>
                <a:tc>
                  <a:txBody>
                    <a:bodyPr/>
                    <a:lstStyle/>
                    <a:p>
                      <a:pPr algn="r">
                        <a:buNone/>
                      </a:pPr>
                      <a:r>
                        <a:rPr lang="en-US" sz="3400"/>
                        <a:t>(30,000)</a:t>
                      </a:r>
                    </a:p>
                  </a:txBody>
                  <a:tcPr marL="64390" marR="64390" marT="32195" marB="32195" anchor="ctr"/>
                </a:tc>
                <a:extLst>
                  <a:ext uri="{0D108BD9-81ED-4DB2-BD59-A6C34878D82A}">
                    <a16:rowId xmlns:a16="http://schemas.microsoft.com/office/drawing/2014/main" val="4179057015"/>
                  </a:ext>
                </a:extLst>
              </a:tr>
              <a:tr h="249991">
                <a:tc>
                  <a:txBody>
                    <a:bodyPr/>
                    <a:lstStyle/>
                    <a:p>
                      <a:pPr>
                        <a:buNone/>
                      </a:pPr>
                      <a:r>
                        <a:rPr lang="en-US" sz="3400" b="1"/>
                        <a:t>Net Income</a:t>
                      </a:r>
                      <a:endParaRPr lang="en-US" sz="3400"/>
                    </a:p>
                  </a:txBody>
                  <a:tcPr marL="64390" marR="64390" marT="32195" marB="32195" anchor="ctr"/>
                </a:tc>
                <a:tc>
                  <a:txBody>
                    <a:bodyPr/>
                    <a:lstStyle/>
                    <a:p>
                      <a:pPr algn="r">
                        <a:buNone/>
                      </a:pPr>
                      <a:r>
                        <a:rPr lang="en-US" sz="3400" b="1" dirty="0"/>
                        <a:t>$200,000</a:t>
                      </a:r>
                      <a:endParaRPr lang="en-US" sz="3400" dirty="0"/>
                    </a:p>
                  </a:txBody>
                  <a:tcPr marL="64390" marR="64390" marT="32195" marB="32195" anchor="ctr"/>
                </a:tc>
                <a:extLst>
                  <a:ext uri="{0D108BD9-81ED-4DB2-BD59-A6C34878D82A}">
                    <a16:rowId xmlns:a16="http://schemas.microsoft.com/office/drawing/2014/main" val="1964887316"/>
                  </a:ext>
                </a:extLst>
              </a:tr>
            </a:tbl>
          </a:graphicData>
        </a:graphic>
      </p:graphicFrame>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B8B689E-A828-2552-6D91-DB2FA23B794E}"/>
                  </a:ext>
                </a:extLst>
              </p:cNvPr>
              <p:cNvSpPr txBox="1"/>
              <p:nvPr/>
            </p:nvSpPr>
            <p:spPr>
              <a:xfrm>
                <a:off x="10716177" y="8775981"/>
                <a:ext cx="12196916" cy="117878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𝐸𝐵𝐼𝑇𝐷𝐴</m:t>
                      </m:r>
                      <m:r>
                        <a:rPr lang="en-US" i="1" dirty="0" smtClean="0">
                          <a:latin typeface="Cambria Math" panose="02040503050406030204" pitchFamily="18" charset="0"/>
                        </a:rPr>
                        <m:t>=200,000+20,000+30,000+50,000</m:t>
                      </m:r>
                    </m:oMath>
                  </m:oMathPara>
                </a14:m>
                <a:endParaRPr lang="en-US"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m:t>
                      </m:r>
                      <m:r>
                        <a:rPr lang="en-US" i="1" dirty="0" smtClean="0">
                          <a:latin typeface="Cambria Math" panose="02040503050406030204" pitchFamily="18" charset="0"/>
                        </a:rPr>
                        <m:t>300,000</m:t>
                      </m:r>
                    </m:oMath>
                  </m:oMathPara>
                </a14:m>
              </a:p>
            </p:txBody>
          </p:sp>
        </mc:Choice>
        <mc:Fallback>
          <p:sp>
            <p:nvSpPr>
              <p:cNvPr id="7" name="TextBox 6">
                <a:extLst>
                  <a:ext uri="{FF2B5EF4-FFF2-40B4-BE49-F238E27FC236}">
                    <a16:creationId xmlns:a16="http://schemas.microsoft.com/office/drawing/2014/main" id="{AB8B689E-A828-2552-6D91-DB2FA23B794E}"/>
                  </a:ext>
                </a:extLst>
              </p:cNvPr>
              <p:cNvSpPr txBox="1">
                <a:spLocks noRot="1" noChangeAspect="1" noMove="1" noResize="1" noEditPoints="1" noAdjustHandles="1" noChangeArrowheads="1" noChangeShapeType="1" noTextEdit="1"/>
              </p:cNvSpPr>
              <p:nvPr/>
            </p:nvSpPr>
            <p:spPr>
              <a:xfrm>
                <a:off x="10716177" y="8775981"/>
                <a:ext cx="12196916" cy="1178784"/>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11C9A6C-C73A-0191-9AC8-C5EC51C172D3}"/>
              </a:ext>
            </a:extLst>
          </p:cNvPr>
          <p:cNvSpPr txBox="1"/>
          <p:nvPr/>
        </p:nvSpPr>
        <p:spPr>
          <a:xfrm>
            <a:off x="10716177" y="10496238"/>
            <a:ext cx="12925485" cy="144655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4400" dirty="0">
                <a:effectLst/>
                <a:latin typeface="Poppins" panose="00000500000000000000" pitchFamily="2" charset="0"/>
                <a:ea typeface="Aptos" panose="020B0004020202020204" pitchFamily="34" charset="0"/>
                <a:cs typeface="Poppins" panose="00000500000000000000" pitchFamily="2" charset="0"/>
              </a:rPr>
              <a:t>EBITDA measures a firm’s operating performance before financing and tax costs.</a:t>
            </a:r>
            <a:endParaRPr lang="en-US" sz="40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44069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378C1-B2EE-B08A-67CF-8D8E660E8C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141433-6B78-615A-44A6-22171BE76A2F}"/>
              </a:ext>
            </a:extLst>
          </p:cNvPr>
          <p:cNvSpPr>
            <a:spLocks noGrp="1"/>
          </p:cNvSpPr>
          <p:nvPr>
            <p:ph type="title"/>
          </p:nvPr>
        </p:nvSpPr>
        <p:spPr/>
        <p:txBody>
          <a:bodyPr/>
          <a:lstStyle/>
          <a:p>
            <a:r>
              <a:rPr lang="en-US" dirty="0"/>
              <a:t>Understanding the VC Method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E1CF6CC-0820-1DBF-BE75-FEB3C25D5453}"/>
                  </a:ext>
                </a:extLst>
              </p:cNvPr>
              <p:cNvSpPr>
                <a:spLocks noGrp="1"/>
              </p:cNvSpPr>
              <p:nvPr>
                <p:ph idx="1"/>
              </p:nvPr>
            </p:nvSpPr>
            <p:spPr>
              <a:xfrm>
                <a:off x="953811" y="3163824"/>
                <a:ext cx="21847195" cy="8088625"/>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𝐼𝑚𝑝𝑙𝑖𝑒𝑑</m:t>
                      </m:r>
                      <m:r>
                        <a:rPr lang="en-US" b="0" i="1" smtClean="0">
                          <a:latin typeface="Cambria Math" panose="02040503050406030204" pitchFamily="18" charset="0"/>
                        </a:rPr>
                        <m:t> </m:t>
                      </m:r>
                      <m:r>
                        <a:rPr lang="en-US" b="0" i="1" smtClean="0">
                          <a:latin typeface="Cambria Math" panose="02040503050406030204" pitchFamily="18" charset="0"/>
                        </a:rPr>
                        <m:t>𝑉𝑎𝑙𝑢𝑎𝑡𝑖𝑜𝑛</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𝐼𝑛𝑣𝑒𝑠𝑡𝑚𝑒𝑛𝑡</m:t>
                          </m:r>
                          <m:r>
                            <a:rPr lang="en-US" b="0" i="1" smtClean="0">
                              <a:latin typeface="Cambria Math" panose="02040503050406030204" pitchFamily="18" charset="0"/>
                            </a:rPr>
                            <m:t> </m:t>
                          </m:r>
                          <m:r>
                            <a:rPr lang="en-US" b="0" i="1" smtClean="0">
                              <a:latin typeface="Cambria Math" panose="02040503050406030204" pitchFamily="18" charset="0"/>
                            </a:rPr>
                            <m:t>𝐴𝑚𝑜𝑢𝑛𝑡</m:t>
                          </m:r>
                        </m:num>
                        <m:den>
                          <m:r>
                            <a:rPr lang="en-US" b="0" i="1" smtClean="0">
                              <a:latin typeface="Cambria Math" panose="02040503050406030204" pitchFamily="18" charset="0"/>
                            </a:rPr>
                            <m:t>𝐸𝑞𝑢𝑖𝑡𝑦</m:t>
                          </m:r>
                          <m:r>
                            <a:rPr lang="en-US" b="0" i="1" smtClean="0">
                              <a:latin typeface="Cambria Math" panose="02040503050406030204" pitchFamily="18" charset="0"/>
                            </a:rPr>
                            <m:t> </m:t>
                          </m:r>
                          <m:r>
                            <a:rPr lang="en-US" b="0" i="1" smtClean="0">
                              <a:latin typeface="Cambria Math" panose="02040503050406030204" pitchFamily="18" charset="0"/>
                            </a:rPr>
                            <m:t>𝑃𝑒𝑟𝑐𝑒𝑛𝑡𝑎𝑔𝑒</m:t>
                          </m:r>
                        </m:den>
                      </m:f>
                    </m:oMath>
                  </m:oMathPara>
                </a14:m>
                <a:endParaRPr lang="en-US" b="0" dirty="0"/>
              </a:p>
              <a:p>
                <a:pPr marL="0" indent="0">
                  <a:buNone/>
                </a:pPr>
                <a:endParaRPr lang="en-US" dirty="0"/>
              </a:p>
              <a:p>
                <a:pPr marL="0" indent="0">
                  <a:buNone/>
                </a:pPr>
                <a:r>
                  <a:rPr lang="en-US" dirty="0"/>
                  <a:t>For example, if a founder asks for $500,000 for 7% equity, the </a:t>
                </a:r>
                <a:r>
                  <a:rPr lang="en-US" b="1" dirty="0"/>
                  <a:t>implied valuation</a:t>
                </a:r>
                <a:r>
                  <a:rPr lang="en-US" dirty="0"/>
                  <a:t> is: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$7,142,857</m:t>
                      </m:r>
                      <m:r>
                        <a:rPr lang="en-US" i="1">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500,000</m:t>
                          </m:r>
                        </m:num>
                        <m:den>
                          <m:r>
                            <a:rPr lang="en-US" b="0" i="1" smtClean="0">
                              <a:latin typeface="Cambria Math" panose="02040503050406030204" pitchFamily="18" charset="0"/>
                            </a:rPr>
                            <m:t>0.07</m:t>
                          </m:r>
                        </m:den>
                      </m:f>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2E1CF6CC-0820-1DBF-BE75-FEB3C25D5453}"/>
                  </a:ext>
                </a:extLst>
              </p:cNvPr>
              <p:cNvSpPr>
                <a:spLocks noGrp="1" noRot="1" noChangeAspect="1" noMove="1" noResize="1" noEditPoints="1" noAdjustHandles="1" noChangeArrowheads="1" noChangeShapeType="1" noTextEdit="1"/>
              </p:cNvSpPr>
              <p:nvPr>
                <p:ph idx="1"/>
              </p:nvPr>
            </p:nvSpPr>
            <p:spPr>
              <a:xfrm>
                <a:off x="953811" y="3163824"/>
                <a:ext cx="21847195" cy="8088625"/>
              </a:xfrm>
              <a:blipFill>
                <a:blip r:embed="rId2"/>
                <a:stretch>
                  <a:fillRect l="-13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CAFD97A-23C9-6BD7-CFB8-C457A28739E4}"/>
              </a:ext>
            </a:extLst>
          </p:cNvPr>
          <p:cNvSpPr>
            <a:spLocks noGrp="1"/>
          </p:cNvSpPr>
          <p:nvPr>
            <p:ph type="sldNum" sz="quarter" idx="4"/>
          </p:nvPr>
        </p:nvSpPr>
        <p:spPr/>
        <p:txBody>
          <a:bodyPr/>
          <a:lstStyle/>
          <a:p>
            <a:fld id="{5D421B75-32F1-3341-9ED0-64265A793BE3}" type="slidenum">
              <a:rPr lang="en-US" smtClean="0"/>
              <a:pPr/>
              <a:t>46</a:t>
            </a:fld>
            <a:endParaRPr lang="en-US" dirty="0"/>
          </a:p>
        </p:txBody>
      </p:sp>
    </p:spTree>
    <p:extLst>
      <p:ext uri="{BB962C8B-B14F-4D97-AF65-F5344CB8AC3E}">
        <p14:creationId xmlns:p14="http://schemas.microsoft.com/office/powerpoint/2010/main" val="1780042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663CA-1F8E-CF68-B8A0-6DEED53114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56ACC5-14FA-BCD9-6A92-8283347AEFA3}"/>
              </a:ext>
            </a:extLst>
          </p:cNvPr>
          <p:cNvSpPr>
            <a:spLocks noGrp="1"/>
          </p:cNvSpPr>
          <p:nvPr>
            <p:ph type="title"/>
          </p:nvPr>
        </p:nvSpPr>
        <p:spPr/>
        <p:txBody>
          <a:bodyPr/>
          <a:lstStyle/>
          <a:p>
            <a:r>
              <a:rPr lang="en-US" dirty="0"/>
              <a:t>Drivers of Value</a:t>
            </a:r>
          </a:p>
        </p:txBody>
      </p:sp>
      <p:sp>
        <p:nvSpPr>
          <p:cNvPr id="3" name="Content Placeholder 2">
            <a:extLst>
              <a:ext uri="{FF2B5EF4-FFF2-40B4-BE49-F238E27FC236}">
                <a16:creationId xmlns:a16="http://schemas.microsoft.com/office/drawing/2014/main" id="{630D576A-A26A-F8A0-C338-ABBE5610F5A9}"/>
              </a:ext>
            </a:extLst>
          </p:cNvPr>
          <p:cNvSpPr>
            <a:spLocks noGrp="1"/>
          </p:cNvSpPr>
          <p:nvPr>
            <p:ph idx="1"/>
          </p:nvPr>
        </p:nvSpPr>
        <p:spPr>
          <a:xfrm>
            <a:off x="953811" y="3163824"/>
            <a:ext cx="22486758" cy="7602081"/>
          </a:xfrm>
        </p:spPr>
        <p:txBody>
          <a:bodyPr/>
          <a:lstStyle/>
          <a:p>
            <a:r>
              <a:rPr lang="en-US" sz="5400" b="1" dirty="0"/>
              <a:t>Revenue growth</a:t>
            </a:r>
            <a:r>
              <a:rPr lang="en-US" sz="5400" dirty="0"/>
              <a:t> – size and speed of sales expansion</a:t>
            </a:r>
          </a:p>
          <a:p>
            <a:r>
              <a:rPr lang="en-US" sz="5400" b="1" dirty="0"/>
              <a:t>Profitability and margins</a:t>
            </a:r>
            <a:r>
              <a:rPr lang="en-US" sz="5400" dirty="0"/>
              <a:t> – efficiency and pricing power</a:t>
            </a:r>
          </a:p>
          <a:p>
            <a:r>
              <a:rPr lang="en-US" sz="5400" b="1" dirty="0"/>
              <a:t>Customer base</a:t>
            </a:r>
            <a:r>
              <a:rPr lang="en-US" sz="5400" dirty="0"/>
              <a:t> – size, loyalty, and repeat sales</a:t>
            </a:r>
          </a:p>
          <a:p>
            <a:r>
              <a:rPr lang="en-US" sz="5400" b="1" dirty="0"/>
              <a:t>Assets and intellectual property</a:t>
            </a:r>
            <a:r>
              <a:rPr lang="en-US" sz="5400" dirty="0"/>
              <a:t> – tangible and intangible resources</a:t>
            </a:r>
          </a:p>
          <a:p>
            <a:r>
              <a:rPr lang="en-US" sz="5400" b="1" dirty="0"/>
              <a:t>Management and systems</a:t>
            </a:r>
            <a:r>
              <a:rPr lang="en-US" sz="5400" dirty="0"/>
              <a:t> – the team’s ability to sustain growth</a:t>
            </a:r>
          </a:p>
          <a:p>
            <a:r>
              <a:rPr lang="en-US" sz="5400" b="1" dirty="0"/>
              <a:t>Market risk</a:t>
            </a:r>
            <a:r>
              <a:rPr lang="en-US" sz="5400" dirty="0"/>
              <a:t> – competition, regulation, and volatility</a:t>
            </a:r>
          </a:p>
        </p:txBody>
      </p:sp>
      <p:sp>
        <p:nvSpPr>
          <p:cNvPr id="4" name="Slide Number Placeholder 3">
            <a:extLst>
              <a:ext uri="{FF2B5EF4-FFF2-40B4-BE49-F238E27FC236}">
                <a16:creationId xmlns:a16="http://schemas.microsoft.com/office/drawing/2014/main" id="{55C4F69D-A3C6-BE57-9BB6-96A372479F78}"/>
              </a:ext>
            </a:extLst>
          </p:cNvPr>
          <p:cNvSpPr>
            <a:spLocks noGrp="1"/>
          </p:cNvSpPr>
          <p:nvPr>
            <p:ph type="sldNum" sz="quarter" idx="4"/>
          </p:nvPr>
        </p:nvSpPr>
        <p:spPr/>
        <p:txBody>
          <a:bodyPr/>
          <a:lstStyle/>
          <a:p>
            <a:fld id="{5D421B75-32F1-3341-9ED0-64265A793BE3}" type="slidenum">
              <a:rPr lang="en-US" smtClean="0"/>
              <a:pPr/>
              <a:t>47</a:t>
            </a:fld>
            <a:endParaRPr lang="en-US" dirty="0"/>
          </a:p>
        </p:txBody>
      </p:sp>
    </p:spTree>
    <p:extLst>
      <p:ext uri="{BB962C8B-B14F-4D97-AF65-F5344CB8AC3E}">
        <p14:creationId xmlns:p14="http://schemas.microsoft.com/office/powerpoint/2010/main" val="3364259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7D5D9-8213-8B00-78F2-76D537201C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03929-5967-A411-DFBF-0E9422E4639F}"/>
              </a:ext>
            </a:extLst>
          </p:cNvPr>
          <p:cNvSpPr>
            <a:spLocks noGrp="1"/>
          </p:cNvSpPr>
          <p:nvPr>
            <p:ph type="title"/>
          </p:nvPr>
        </p:nvSpPr>
        <p:spPr/>
        <p:txBody>
          <a:bodyPr/>
          <a:lstStyle/>
          <a:p>
            <a:r>
              <a:rPr lang="en-US" dirty="0"/>
              <a:t>For Agribusiness and Food Ventures</a:t>
            </a:r>
          </a:p>
        </p:txBody>
      </p:sp>
      <p:sp>
        <p:nvSpPr>
          <p:cNvPr id="3" name="Content Placeholder 2">
            <a:extLst>
              <a:ext uri="{FF2B5EF4-FFF2-40B4-BE49-F238E27FC236}">
                <a16:creationId xmlns:a16="http://schemas.microsoft.com/office/drawing/2014/main" id="{DB2BA689-DA69-06B3-2FD0-DF0D434E6CD9}"/>
              </a:ext>
            </a:extLst>
          </p:cNvPr>
          <p:cNvSpPr>
            <a:spLocks noGrp="1"/>
          </p:cNvSpPr>
          <p:nvPr>
            <p:ph idx="1"/>
          </p:nvPr>
        </p:nvSpPr>
        <p:spPr>
          <a:xfrm>
            <a:off x="953811" y="3163824"/>
            <a:ext cx="22486758" cy="4493538"/>
          </a:xfrm>
        </p:spPr>
        <p:txBody>
          <a:bodyPr/>
          <a:lstStyle/>
          <a:p>
            <a:r>
              <a:rPr lang="en-US" sz="5400" dirty="0"/>
              <a:t>Often a blend of asset-based (land, facilities) and income-based (sales, contracts) valuation.</a:t>
            </a:r>
          </a:p>
          <a:p>
            <a:r>
              <a:rPr lang="en-US" sz="5400" dirty="0"/>
              <a:t>Intangibles like </a:t>
            </a:r>
            <a:r>
              <a:rPr lang="en-US" sz="5400" b="1" dirty="0"/>
              <a:t>brand reputation</a:t>
            </a:r>
            <a:r>
              <a:rPr lang="en-US" sz="5400" dirty="0"/>
              <a:t>, </a:t>
            </a:r>
            <a:r>
              <a:rPr lang="en-US" sz="5400" b="1" dirty="0"/>
              <a:t>customer loyalty, supply relationships</a:t>
            </a:r>
            <a:r>
              <a:rPr lang="en-US" sz="5400" dirty="0"/>
              <a:t>, and </a:t>
            </a:r>
            <a:r>
              <a:rPr lang="en-US" sz="5400" b="1" dirty="0"/>
              <a:t>certifications (e.g., organic)</a:t>
            </a:r>
            <a:r>
              <a:rPr lang="en-US" sz="5400" dirty="0"/>
              <a:t> can add significant value.</a:t>
            </a:r>
          </a:p>
        </p:txBody>
      </p:sp>
      <p:sp>
        <p:nvSpPr>
          <p:cNvPr id="4" name="Slide Number Placeholder 3">
            <a:extLst>
              <a:ext uri="{FF2B5EF4-FFF2-40B4-BE49-F238E27FC236}">
                <a16:creationId xmlns:a16="http://schemas.microsoft.com/office/drawing/2014/main" id="{C7F350C0-9C80-6F39-3EDD-9686C0F36CC7}"/>
              </a:ext>
            </a:extLst>
          </p:cNvPr>
          <p:cNvSpPr>
            <a:spLocks noGrp="1"/>
          </p:cNvSpPr>
          <p:nvPr>
            <p:ph type="sldNum" sz="quarter" idx="4"/>
          </p:nvPr>
        </p:nvSpPr>
        <p:spPr/>
        <p:txBody>
          <a:bodyPr/>
          <a:lstStyle/>
          <a:p>
            <a:fld id="{5D421B75-32F1-3341-9ED0-64265A793BE3}" type="slidenum">
              <a:rPr lang="en-US" smtClean="0"/>
              <a:pPr/>
              <a:t>48</a:t>
            </a:fld>
            <a:endParaRPr lang="en-US" dirty="0"/>
          </a:p>
        </p:txBody>
      </p:sp>
    </p:spTree>
    <p:extLst>
      <p:ext uri="{BB962C8B-B14F-4D97-AF65-F5344CB8AC3E}">
        <p14:creationId xmlns:p14="http://schemas.microsoft.com/office/powerpoint/2010/main" val="3117003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F9782CC9-8EB8-8DF1-F85D-57E14F5875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0A8DF-4186-8C69-35CE-01F5A148D4CE}"/>
              </a:ext>
            </a:extLst>
          </p:cNvPr>
          <p:cNvSpPr>
            <a:spLocks noGrp="1"/>
          </p:cNvSpPr>
          <p:nvPr>
            <p:ph type="title"/>
          </p:nvPr>
        </p:nvSpPr>
        <p:spPr>
          <a:xfrm>
            <a:off x="953811" y="1173536"/>
            <a:ext cx="22486758" cy="1415772"/>
          </a:xfrm>
        </p:spPr>
        <p:txBody>
          <a:bodyPr/>
          <a:lstStyle/>
          <a:p>
            <a:r>
              <a:rPr lang="en-US" sz="8000" dirty="0">
                <a:solidFill>
                  <a:srgbClr val="000000"/>
                </a:solidFill>
              </a:rPr>
              <a:t>Quiz!</a:t>
            </a:r>
          </a:p>
        </p:txBody>
      </p:sp>
      <p:sp>
        <p:nvSpPr>
          <p:cNvPr id="3" name="Content Placeholder 2">
            <a:extLst>
              <a:ext uri="{FF2B5EF4-FFF2-40B4-BE49-F238E27FC236}">
                <a16:creationId xmlns:a16="http://schemas.microsoft.com/office/drawing/2014/main" id="{8570B12A-CD87-C6CC-1FD7-63EE2CA90C35}"/>
              </a:ext>
            </a:extLst>
          </p:cNvPr>
          <p:cNvSpPr>
            <a:spLocks noGrp="1"/>
          </p:cNvSpPr>
          <p:nvPr>
            <p:ph idx="1"/>
          </p:nvPr>
        </p:nvSpPr>
        <p:spPr>
          <a:xfrm>
            <a:off x="953811" y="2985796"/>
            <a:ext cx="21714803" cy="677108"/>
          </a:xfrm>
        </p:spPr>
        <p:txBody>
          <a:bodyPr/>
          <a:lstStyle/>
          <a:p>
            <a:pPr>
              <a:spcBef>
                <a:spcPts val="600"/>
              </a:spcBef>
              <a:buNone/>
            </a:pPr>
            <a:endParaRPr lang="en-US" sz="3200" dirty="0">
              <a:solidFill>
                <a:srgbClr val="000000"/>
              </a:solidFill>
            </a:endParaRPr>
          </a:p>
        </p:txBody>
      </p:sp>
      <p:sp>
        <p:nvSpPr>
          <p:cNvPr id="4" name="Slide Number Placeholder 3">
            <a:extLst>
              <a:ext uri="{FF2B5EF4-FFF2-40B4-BE49-F238E27FC236}">
                <a16:creationId xmlns:a16="http://schemas.microsoft.com/office/drawing/2014/main" id="{DD2F59F9-31B4-0341-2EBD-45D84391AD68}"/>
              </a:ext>
            </a:extLst>
          </p:cNvPr>
          <p:cNvSpPr>
            <a:spLocks noGrp="1"/>
          </p:cNvSpPr>
          <p:nvPr>
            <p:ph type="sldNum" sz="quarter" idx="4"/>
          </p:nvPr>
        </p:nvSpPr>
        <p:spPr/>
        <p:txBody>
          <a:bodyPr/>
          <a:lstStyle/>
          <a:p>
            <a:pPr marL="0" marR="0" lvl="0" indent="0" algn="r" defTabSz="898799" rtl="0" eaLnBrk="1" fontAlgn="auto" latinLnBrk="0" hangingPunct="1">
              <a:lnSpc>
                <a:spcPct val="100000"/>
              </a:lnSpc>
              <a:spcBef>
                <a:spcPts val="0"/>
              </a:spcBef>
              <a:spcAft>
                <a:spcPts val="0"/>
              </a:spcAft>
              <a:buClrTx/>
              <a:buSzTx/>
              <a:buFontTx/>
              <a:buNone/>
              <a:tabLst/>
              <a:defRPr/>
            </a:pPr>
            <a:fld id="{5D421B75-32F1-3341-9ED0-64265A793BE3}" type="slidenum">
              <a:rPr kumimoji="0" lang="en-US" sz="2800" b="0" i="0" u="none" strike="noStrike" kern="1200" cap="none" spc="0" normalizeH="0" baseline="0" noProof="0" smtClean="0">
                <a:ln>
                  <a:noFill/>
                </a:ln>
                <a:solidFill>
                  <a:srgbClr val="000000"/>
                </a:solidFill>
                <a:effectLst/>
                <a:uLnTx/>
                <a:uFillTx/>
                <a:latin typeface="Poppins" panose="00000500000000000000" pitchFamily="2" charset="0"/>
                <a:ea typeface="+mn-ea"/>
                <a:cs typeface="Poppins" panose="00000500000000000000" pitchFamily="2" charset="0"/>
              </a:rPr>
              <a:pPr marL="0" marR="0" lvl="0" indent="0" algn="r" defTabSz="898799" rtl="0" eaLnBrk="1" fontAlgn="auto" latinLnBrk="0" hangingPunct="1">
                <a:lnSpc>
                  <a:spcPct val="100000"/>
                </a:lnSpc>
                <a:spcBef>
                  <a:spcPts val="0"/>
                </a:spcBef>
                <a:spcAft>
                  <a:spcPts val="0"/>
                </a:spcAft>
                <a:buClrTx/>
                <a:buSzTx/>
                <a:buFontTx/>
                <a:buNone/>
                <a:tabLst/>
                <a:defRPr/>
              </a:pPr>
              <a:t>49</a:t>
            </a:fld>
            <a:endParaRPr kumimoji="0" lang="en-US" sz="28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2001864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E022E-ADD9-1A39-A23C-E71DC14A3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CBE061-EC29-873D-E1C3-AF6CB865E414}"/>
              </a:ext>
            </a:extLst>
          </p:cNvPr>
          <p:cNvSpPr>
            <a:spLocks noGrp="1"/>
          </p:cNvSpPr>
          <p:nvPr>
            <p:ph type="title" idx="4294967295"/>
          </p:nvPr>
        </p:nvSpPr>
        <p:spPr>
          <a:xfrm>
            <a:off x="1269387" y="838259"/>
            <a:ext cx="22171025" cy="1538883"/>
          </a:xfrm>
        </p:spPr>
        <p:txBody>
          <a:bodyPr/>
          <a:lstStyle/>
          <a:p>
            <a:r>
              <a:rPr lang="en-US" dirty="0"/>
              <a:t>Chapter 14 Objectives</a:t>
            </a:r>
          </a:p>
        </p:txBody>
      </p:sp>
      <p:sp>
        <p:nvSpPr>
          <p:cNvPr id="3" name="Content Placeholder 2">
            <a:extLst>
              <a:ext uri="{FF2B5EF4-FFF2-40B4-BE49-F238E27FC236}">
                <a16:creationId xmlns:a16="http://schemas.microsoft.com/office/drawing/2014/main" id="{4FDEB99B-CB08-63B2-2B1A-FF45484F9A15}"/>
              </a:ext>
            </a:extLst>
          </p:cNvPr>
          <p:cNvSpPr>
            <a:spLocks noGrp="1"/>
          </p:cNvSpPr>
          <p:nvPr>
            <p:ph type="body" sz="quarter" idx="4294967295"/>
          </p:nvPr>
        </p:nvSpPr>
        <p:spPr>
          <a:xfrm>
            <a:off x="1269387" y="2801004"/>
            <a:ext cx="22167850" cy="5417893"/>
          </a:xfrm>
        </p:spPr>
        <p:txBody>
          <a:bodyPr/>
          <a:lstStyle/>
          <a:p>
            <a:pPr marL="0" indent="0">
              <a:spcBef>
                <a:spcPts val="0"/>
              </a:spcBef>
              <a:spcAft>
                <a:spcPts val="600"/>
              </a:spcAft>
              <a:buNone/>
            </a:pPr>
            <a:r>
              <a:rPr lang="en-US" sz="3200" dirty="0">
                <a:cs typeface="Tahoma" pitchFamily="34" charset="0"/>
              </a:rPr>
              <a:t>14.1 Explain the importance of valuation.</a:t>
            </a:r>
          </a:p>
          <a:p>
            <a:pPr marL="0" indent="0">
              <a:spcBef>
                <a:spcPts val="0"/>
              </a:spcBef>
              <a:spcAft>
                <a:spcPts val="600"/>
              </a:spcAft>
              <a:buNone/>
            </a:pPr>
            <a:r>
              <a:rPr lang="en-US" sz="3200" dirty="0">
                <a:cs typeface="Tahoma" pitchFamily="34" charset="0"/>
              </a:rPr>
              <a:t>14.2 Outline the underlying issues involved in the acquisition process.</a:t>
            </a:r>
          </a:p>
          <a:p>
            <a:pPr marL="0" indent="0">
              <a:spcBef>
                <a:spcPts val="0"/>
              </a:spcBef>
              <a:spcAft>
                <a:spcPts val="600"/>
              </a:spcAft>
              <a:buNone/>
            </a:pPr>
            <a:r>
              <a:rPr lang="en-US" sz="3200" dirty="0">
                <a:cs typeface="Tahoma" pitchFamily="34" charset="0"/>
              </a:rPr>
              <a:t>14.3 Describe the basic elements of due diligence.</a:t>
            </a:r>
          </a:p>
          <a:p>
            <a:pPr marL="0" indent="0">
              <a:spcBef>
                <a:spcPts val="0"/>
              </a:spcBef>
              <a:spcAft>
                <a:spcPts val="600"/>
              </a:spcAft>
              <a:buNone/>
            </a:pPr>
            <a:r>
              <a:rPr lang="en-US" sz="3200" dirty="0">
                <a:cs typeface="Tahoma" pitchFamily="34" charset="0"/>
              </a:rPr>
              <a:t>14.4 Outline the various aspects of analyzing a business.</a:t>
            </a:r>
          </a:p>
          <a:p>
            <a:pPr marL="0" indent="0">
              <a:spcBef>
                <a:spcPts val="0"/>
              </a:spcBef>
              <a:spcAft>
                <a:spcPts val="600"/>
              </a:spcAft>
              <a:buNone/>
            </a:pPr>
            <a:r>
              <a:rPr lang="en-US" sz="3200" dirty="0">
                <a:cs typeface="Tahoma" pitchFamily="34" charset="0"/>
              </a:rPr>
              <a:t>14.5 List the major points to consider when establishing a firm</a:t>
            </a:r>
            <a:r>
              <a:rPr lang="en-US" sz="3200" dirty="0"/>
              <a:t>’</a:t>
            </a:r>
            <a:r>
              <a:rPr lang="en-US" sz="3200" dirty="0">
                <a:cs typeface="Tahoma" pitchFamily="34" charset="0"/>
              </a:rPr>
              <a:t>s value.</a:t>
            </a:r>
          </a:p>
          <a:p>
            <a:pPr marL="0" indent="0">
              <a:spcBef>
                <a:spcPts val="0"/>
              </a:spcBef>
              <a:spcAft>
                <a:spcPts val="600"/>
              </a:spcAft>
              <a:buNone/>
            </a:pPr>
            <a:r>
              <a:rPr lang="en-US" sz="3200" dirty="0">
                <a:cs typeface="Tahoma" pitchFamily="34" charset="0"/>
              </a:rPr>
              <a:t>14.6 Highlight the available methods of valuing a venture.</a:t>
            </a:r>
          </a:p>
          <a:p>
            <a:pPr marL="0" indent="0">
              <a:spcBef>
                <a:spcPts val="0"/>
              </a:spcBef>
              <a:spcAft>
                <a:spcPts val="600"/>
              </a:spcAft>
              <a:buNone/>
            </a:pPr>
            <a:r>
              <a:rPr lang="en-US" sz="3200" dirty="0">
                <a:cs typeface="Tahoma" pitchFamily="34" charset="0"/>
              </a:rPr>
              <a:t>14.7 Discuss the three principal methods currently used in business valuations.</a:t>
            </a:r>
          </a:p>
          <a:p>
            <a:pPr marL="0" indent="0">
              <a:spcBef>
                <a:spcPts val="0"/>
              </a:spcBef>
              <a:spcAft>
                <a:spcPts val="600"/>
              </a:spcAft>
              <a:buNone/>
            </a:pPr>
            <a:r>
              <a:rPr lang="en-US" sz="3200" dirty="0">
                <a:cs typeface="Tahoma" pitchFamily="34" charset="0"/>
              </a:rPr>
              <a:t>14.8 Explain the additional factors that affect a venture</a:t>
            </a:r>
            <a:r>
              <a:rPr lang="en-US" sz="3200" dirty="0"/>
              <a:t>’</a:t>
            </a:r>
            <a:r>
              <a:rPr lang="en-US" sz="3200" dirty="0">
                <a:cs typeface="Tahoma" pitchFamily="34" charset="0"/>
              </a:rPr>
              <a:t>s valuation.</a:t>
            </a:r>
          </a:p>
        </p:txBody>
      </p:sp>
      <p:sp>
        <p:nvSpPr>
          <p:cNvPr id="4" name="Slide Number Placeholder 3">
            <a:extLst>
              <a:ext uri="{FF2B5EF4-FFF2-40B4-BE49-F238E27FC236}">
                <a16:creationId xmlns:a16="http://schemas.microsoft.com/office/drawing/2014/main" id="{AD5A6FC2-2798-D8D8-41BC-3105C6ED84D1}"/>
              </a:ext>
            </a:extLst>
          </p:cNvPr>
          <p:cNvSpPr>
            <a:spLocks noGrp="1"/>
          </p:cNvSpPr>
          <p:nvPr>
            <p:ph type="sldNum" sz="quarter" idx="4"/>
          </p:nvPr>
        </p:nvSpPr>
        <p:spPr/>
        <p:txBody>
          <a:bodyPr/>
          <a:lstStyle/>
          <a:p>
            <a:fld id="{5D421B75-32F1-3341-9ED0-64265A793BE3}" type="slidenum">
              <a:rPr lang="en-US" smtClean="0"/>
              <a:pPr/>
              <a:t>5</a:t>
            </a:fld>
            <a:endParaRPr lang="en-US" dirty="0"/>
          </a:p>
        </p:txBody>
      </p:sp>
    </p:spTree>
    <p:extLst>
      <p:ext uri="{BB962C8B-B14F-4D97-AF65-F5344CB8AC3E}">
        <p14:creationId xmlns:p14="http://schemas.microsoft.com/office/powerpoint/2010/main" val="2681467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040BD1-9DFF-5E84-A7FB-10B4B3801D9F}"/>
              </a:ext>
            </a:extLst>
          </p:cNvPr>
          <p:cNvSpPr>
            <a:spLocks noGrp="1"/>
          </p:cNvSpPr>
          <p:nvPr>
            <p:ph type="title"/>
          </p:nvPr>
        </p:nvSpPr>
        <p:spPr>
          <a:xfrm>
            <a:off x="5396340" y="2077755"/>
            <a:ext cx="17921045" cy="1538883"/>
          </a:xfrm>
        </p:spPr>
        <p:txBody>
          <a:bodyPr anchor="t">
            <a:normAutofit/>
          </a:bodyPr>
          <a:lstStyle/>
          <a:p>
            <a:r>
              <a:rPr lang="en-US" dirty="0"/>
              <a:t>Summary</a:t>
            </a:r>
          </a:p>
        </p:txBody>
      </p:sp>
      <p:sp>
        <p:nvSpPr>
          <p:cNvPr id="5" name="Content Placeholder 4">
            <a:extLst>
              <a:ext uri="{FF2B5EF4-FFF2-40B4-BE49-F238E27FC236}">
                <a16:creationId xmlns:a16="http://schemas.microsoft.com/office/drawing/2014/main" id="{83070B4D-8FB7-8FE6-EB06-1BA333CBDA63}"/>
              </a:ext>
            </a:extLst>
          </p:cNvPr>
          <p:cNvSpPr>
            <a:spLocks noGrp="1"/>
          </p:cNvSpPr>
          <p:nvPr>
            <p:ph idx="1"/>
          </p:nvPr>
        </p:nvSpPr>
        <p:spPr>
          <a:xfrm>
            <a:off x="5396339" y="4010335"/>
            <a:ext cx="17921287" cy="8500319"/>
          </a:xfrm>
        </p:spPr>
        <p:txBody>
          <a:bodyPr>
            <a:normAutofit/>
          </a:bodyPr>
          <a:lstStyle/>
          <a:p>
            <a:pPr>
              <a:lnSpc>
                <a:spcPct val="100000"/>
              </a:lnSpc>
              <a:spcBef>
                <a:spcPts val="0"/>
              </a:spcBef>
              <a:spcAft>
                <a:spcPts val="600"/>
              </a:spcAft>
              <a:buFont typeface="Wingdings" panose="05000000000000000000" pitchFamily="2" charset="2"/>
              <a:buChar char="ü"/>
            </a:pPr>
            <a:r>
              <a:rPr lang="en-US" sz="3600" dirty="0"/>
              <a:t>Describe how agribusiness ventures move from growth to scaling and why planning becomes more important as they expand.</a:t>
            </a:r>
          </a:p>
          <a:p>
            <a:pPr>
              <a:lnSpc>
                <a:spcPct val="100000"/>
              </a:lnSpc>
              <a:spcBef>
                <a:spcPts val="0"/>
              </a:spcBef>
              <a:spcAft>
                <a:spcPts val="600"/>
              </a:spcAft>
              <a:buFont typeface="Wingdings" panose="05000000000000000000" pitchFamily="2" charset="2"/>
              <a:buChar char="ü"/>
            </a:pPr>
            <a:r>
              <a:rPr lang="en-US" sz="3600" dirty="0"/>
              <a:t>Use a SWOT analysis to identify what a business does well, where it struggles, and where new opportunities or risks exist.</a:t>
            </a:r>
          </a:p>
          <a:p>
            <a:pPr>
              <a:lnSpc>
                <a:spcPct val="100000"/>
              </a:lnSpc>
              <a:spcBef>
                <a:spcPts val="0"/>
              </a:spcBef>
              <a:spcAft>
                <a:spcPts val="600"/>
              </a:spcAft>
              <a:buFont typeface="Wingdings" panose="05000000000000000000" pitchFamily="2" charset="2"/>
              <a:buChar char="ü"/>
            </a:pPr>
            <a:r>
              <a:rPr lang="en-US" sz="3600" dirty="0"/>
              <a:t>Explain what scaling means and how to estimate market potential using TAM, SAM, and SOM.</a:t>
            </a:r>
          </a:p>
          <a:p>
            <a:pPr>
              <a:lnSpc>
                <a:spcPct val="100000"/>
              </a:lnSpc>
              <a:spcBef>
                <a:spcPts val="0"/>
              </a:spcBef>
              <a:spcAft>
                <a:spcPts val="600"/>
              </a:spcAft>
              <a:buFont typeface="Wingdings" panose="05000000000000000000" pitchFamily="2" charset="2"/>
              <a:buChar char="ü"/>
            </a:pPr>
            <a:r>
              <a:rPr lang="en-US" sz="3600" dirty="0"/>
              <a:t>Find and interpret real market data (for example, from IBISWorld) to understand a venture’s growth potential.</a:t>
            </a:r>
          </a:p>
          <a:p>
            <a:pPr>
              <a:lnSpc>
                <a:spcPct val="100000"/>
              </a:lnSpc>
              <a:spcBef>
                <a:spcPts val="0"/>
              </a:spcBef>
              <a:spcAft>
                <a:spcPts val="600"/>
              </a:spcAft>
              <a:buFont typeface="Wingdings" panose="05000000000000000000" pitchFamily="2" charset="2"/>
              <a:buChar char="ü"/>
            </a:pPr>
            <a:r>
              <a:rPr lang="en-US" sz="3600" dirty="0"/>
              <a:t>Explain how a business’s value is determined and why valuation matters for entrepreneurs and investors.</a:t>
            </a:r>
          </a:p>
          <a:p>
            <a:pPr>
              <a:lnSpc>
                <a:spcPct val="100000"/>
              </a:lnSpc>
              <a:spcBef>
                <a:spcPts val="0"/>
              </a:spcBef>
              <a:spcAft>
                <a:spcPts val="600"/>
              </a:spcAft>
              <a:buFont typeface="Wingdings" panose="05000000000000000000" pitchFamily="2" charset="2"/>
              <a:buChar char="ü"/>
            </a:pPr>
            <a:r>
              <a:rPr lang="en-US" sz="3600" dirty="0"/>
              <a:t>Calculate simple valuation examples and understand what EBITDA shows about a company’s financial performance.</a:t>
            </a:r>
          </a:p>
          <a:p>
            <a:pPr>
              <a:lnSpc>
                <a:spcPct val="100000"/>
              </a:lnSpc>
              <a:spcBef>
                <a:spcPts val="0"/>
              </a:spcBef>
              <a:spcAft>
                <a:spcPts val="600"/>
              </a:spcAft>
              <a:buFont typeface="Wingdings" panose="05000000000000000000" pitchFamily="2" charset="2"/>
              <a:buChar char="ü"/>
            </a:pPr>
            <a:r>
              <a:rPr lang="en-US" sz="3600" dirty="0"/>
              <a:t>Identify the main factors that drive value in agribusiness and food ventures, such as brand, customers, and profitability.</a:t>
            </a:r>
          </a:p>
        </p:txBody>
      </p:sp>
      <p:sp>
        <p:nvSpPr>
          <p:cNvPr id="2" name="Slide Number Placeholder 1">
            <a:extLst>
              <a:ext uri="{FF2B5EF4-FFF2-40B4-BE49-F238E27FC236}">
                <a16:creationId xmlns:a16="http://schemas.microsoft.com/office/drawing/2014/main" id="{1189024B-04DC-B90C-747F-FF5A670D4C59}"/>
              </a:ext>
            </a:extLst>
          </p:cNvPr>
          <p:cNvSpPr>
            <a:spLocks noGrp="1"/>
          </p:cNvSpPr>
          <p:nvPr>
            <p:ph type="sldNum" sz="quarter" idx="4"/>
          </p:nvPr>
        </p:nvSpPr>
        <p:spPr/>
        <p:txBody>
          <a:bodyPr/>
          <a:lstStyle/>
          <a:p>
            <a:fld id="{5D421B75-32F1-3341-9ED0-64265A793BE3}" type="slidenum">
              <a:rPr lang="en-US" smtClean="0"/>
              <a:pPr/>
              <a:t>50</a:t>
            </a:fld>
            <a:endParaRPr lang="en-US" dirty="0"/>
          </a:p>
        </p:txBody>
      </p:sp>
    </p:spTree>
    <p:extLst>
      <p:ext uri="{BB962C8B-B14F-4D97-AF65-F5344CB8AC3E}">
        <p14:creationId xmlns:p14="http://schemas.microsoft.com/office/powerpoint/2010/main" val="7737185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710E0-627B-76C2-8CE5-609B9ED0F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D1775E-D0B0-2508-D329-E13394C483EF}"/>
              </a:ext>
            </a:extLst>
          </p:cNvPr>
          <p:cNvSpPr>
            <a:spLocks noGrp="1"/>
          </p:cNvSpPr>
          <p:nvPr>
            <p:ph type="title"/>
          </p:nvPr>
        </p:nvSpPr>
        <p:spPr>
          <a:xfrm>
            <a:off x="953811" y="434872"/>
            <a:ext cx="22486758" cy="2893100"/>
          </a:xfrm>
        </p:spPr>
        <p:txBody>
          <a:bodyPr/>
          <a:lstStyle/>
          <a:p>
            <a:r>
              <a:rPr lang="en-US" dirty="0">
                <a:solidFill>
                  <a:schemeClr val="tx1"/>
                </a:solidFill>
                <a:cs typeface="Tahoma" pitchFamily="34" charset="0"/>
              </a:rPr>
              <a:t>Integration of Entrepreneurial and Strategic Actions</a:t>
            </a:r>
            <a:endParaRPr lang="en-US" dirty="0"/>
          </a:p>
        </p:txBody>
      </p:sp>
      <p:sp>
        <p:nvSpPr>
          <p:cNvPr id="3" name="Content Placeholder 2">
            <a:extLst>
              <a:ext uri="{FF2B5EF4-FFF2-40B4-BE49-F238E27FC236}">
                <a16:creationId xmlns:a16="http://schemas.microsoft.com/office/drawing/2014/main" id="{A6687C84-1822-FD75-C4AC-40A64414407D}"/>
              </a:ext>
            </a:extLst>
          </p:cNvPr>
          <p:cNvSpPr>
            <a:spLocks noGrp="1"/>
          </p:cNvSpPr>
          <p:nvPr>
            <p:ph idx="1"/>
          </p:nvPr>
        </p:nvSpPr>
        <p:spPr>
          <a:xfrm>
            <a:off x="953811" y="3676260"/>
            <a:ext cx="8656720" cy="5094515"/>
          </a:xfrm>
        </p:spPr>
        <p:txBody>
          <a:bodyPr/>
          <a:lstStyle/>
          <a:p>
            <a:pPr>
              <a:buClr>
                <a:schemeClr val="tx1"/>
              </a:buClr>
            </a:pPr>
            <a:r>
              <a:rPr lang="en-US" sz="4400" dirty="0"/>
              <a:t>Strategic thinking synthesizes the intuition and creativity of an entrepreneur into a vision for the future.</a:t>
            </a:r>
          </a:p>
        </p:txBody>
      </p:sp>
      <p:sp>
        <p:nvSpPr>
          <p:cNvPr id="4" name="Slide Number Placeholder 3">
            <a:extLst>
              <a:ext uri="{FF2B5EF4-FFF2-40B4-BE49-F238E27FC236}">
                <a16:creationId xmlns:a16="http://schemas.microsoft.com/office/drawing/2014/main" id="{2DC31EF2-7464-E875-ED76-4550F0A28DE9}"/>
              </a:ext>
            </a:extLst>
          </p:cNvPr>
          <p:cNvSpPr>
            <a:spLocks noGrp="1"/>
          </p:cNvSpPr>
          <p:nvPr>
            <p:ph type="sldNum" sz="quarter" idx="4"/>
          </p:nvPr>
        </p:nvSpPr>
        <p:spPr/>
        <p:txBody>
          <a:bodyPr/>
          <a:lstStyle/>
          <a:p>
            <a:fld id="{5D421B75-32F1-3341-9ED0-64265A793BE3}" type="slidenum">
              <a:rPr lang="en-US" smtClean="0"/>
              <a:pPr/>
              <a:t>51</a:t>
            </a:fld>
            <a:endParaRPr lang="en-US" dirty="0"/>
          </a:p>
        </p:txBody>
      </p:sp>
      <p:pic>
        <p:nvPicPr>
          <p:cNvPr id="5" name="Picture Placeholder 8" descr="A Venn diagram with two overlapping circles explains the integration of entrepreneurial and strategic actions. The circle on the left is labeled, Entrepreneurial Actions, and the circle on the right is labeled, Strategic Actions. The overlapping portion of the circles lists wealth creation which includes: Innovation, Networks, Internationalization, Organizational Learning, Top management teams and governance, and Growth.">
            <a:extLst>
              <a:ext uri="{FF2B5EF4-FFF2-40B4-BE49-F238E27FC236}">
                <a16:creationId xmlns:a16="http://schemas.microsoft.com/office/drawing/2014/main" id="{713509DB-1FF2-D95B-F002-53A0000E9629}"/>
              </a:ext>
            </a:extLst>
          </p:cNvPr>
          <p:cNvPicPr>
            <a:picLocks noChangeAspect="1"/>
          </p:cNvPicPr>
          <p:nvPr/>
        </p:nvPicPr>
        <p:blipFill>
          <a:blip r:embed="rId2"/>
          <a:stretch>
            <a:fillRect/>
          </a:stretch>
        </p:blipFill>
        <p:spPr>
          <a:xfrm>
            <a:off x="10996432" y="2913627"/>
            <a:ext cx="11772513" cy="8413736"/>
          </a:xfrm>
          <a:prstGeom prst="rect">
            <a:avLst/>
          </a:prstGeom>
        </p:spPr>
      </p:pic>
      <p:sp>
        <p:nvSpPr>
          <p:cNvPr id="6" name="Text Placeholder 5">
            <a:extLst>
              <a:ext uri="{FF2B5EF4-FFF2-40B4-BE49-F238E27FC236}">
                <a16:creationId xmlns:a16="http://schemas.microsoft.com/office/drawing/2014/main" id="{BB03189E-5C3E-6DAE-5728-42E02EB92ED9}"/>
              </a:ext>
            </a:extLst>
          </p:cNvPr>
          <p:cNvSpPr txBox="1">
            <a:spLocks/>
          </p:cNvSpPr>
          <p:nvPr/>
        </p:nvSpPr>
        <p:spPr>
          <a:xfrm>
            <a:off x="8816265" y="10802373"/>
            <a:ext cx="6355310" cy="1569660"/>
          </a:xfrm>
          <a:prstGeom prst="rect">
            <a:avLst/>
          </a:prstGeom>
        </p:spPr>
        <p:txBody>
          <a:bodyPr vert="horz" wrap="square" lIns="91440" tIns="91440" rIns="91440" bIns="91440" rtlCol="0">
            <a:spAutoFit/>
          </a:bodyPr>
          <a:lstStyle>
            <a:lvl1pPr marL="714376" indent="-714376" algn="l" defTabSz="1234609" rtl="0" eaLnBrk="1" latinLnBrk="0" hangingPunct="1">
              <a:lnSpc>
                <a:spcPct val="100000"/>
              </a:lnSpc>
              <a:spcBef>
                <a:spcPts val="1248"/>
              </a:spcBef>
              <a:spcAft>
                <a:spcPts val="0"/>
              </a:spcAft>
              <a:buFont typeface="Arial"/>
              <a:buChar char="•"/>
              <a:defRPr sz="5200" b="0" kern="1200">
                <a:solidFill>
                  <a:schemeClr val="tx1"/>
                </a:solidFill>
                <a:latin typeface="Poppins" panose="00000500000000000000" pitchFamily="2" charset="0"/>
                <a:ea typeface="Poppins" pitchFamily="2" charset="77"/>
                <a:cs typeface="Poppins" panose="00000500000000000000" pitchFamily="2" charset="0"/>
              </a:defRPr>
            </a:lvl1pPr>
            <a:lvl2pPr marL="1371600" indent="-657226" algn="l" defTabSz="1234609" rtl="0" eaLnBrk="1" latinLnBrk="0" hangingPunct="1">
              <a:lnSpc>
                <a:spcPct val="100000"/>
              </a:lnSpc>
              <a:spcBef>
                <a:spcPts val="1248"/>
              </a:spcBef>
              <a:spcAft>
                <a:spcPts val="0"/>
              </a:spcAft>
              <a:buFont typeface="Arial"/>
              <a:buChar char="–"/>
              <a:defRPr sz="4800" b="0" kern="1200">
                <a:solidFill>
                  <a:schemeClr val="tx1"/>
                </a:solidFill>
                <a:latin typeface="Poppins" panose="00000500000000000000" pitchFamily="2" charset="0"/>
                <a:ea typeface="Poppins" pitchFamily="2" charset="77"/>
                <a:cs typeface="Poppins" panose="00000500000000000000" pitchFamily="2" charset="0"/>
              </a:defRPr>
            </a:lvl2pPr>
            <a:lvl3pPr marL="2159000" indent="-733426" algn="l" defTabSz="1234609" rtl="0" eaLnBrk="1" latinLnBrk="0" hangingPunct="1">
              <a:lnSpc>
                <a:spcPct val="100000"/>
              </a:lnSpc>
              <a:spcBef>
                <a:spcPts val="1248"/>
              </a:spcBef>
              <a:spcAft>
                <a:spcPts val="0"/>
              </a:spcAft>
              <a:buFont typeface="Arial"/>
              <a:buChar char="•"/>
              <a:defRPr sz="4400" b="0" kern="1200">
                <a:solidFill>
                  <a:schemeClr val="tx1"/>
                </a:solidFill>
                <a:latin typeface="Poppins" panose="00000500000000000000" pitchFamily="2" charset="0"/>
                <a:ea typeface="Poppins" pitchFamily="2" charset="77"/>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sz="2800" b="0" kern="1200">
                <a:solidFill>
                  <a:schemeClr val="tx1"/>
                </a:solidFill>
                <a:latin typeface="Poppins" panose="00000500000000000000" pitchFamily="2" charset="0"/>
                <a:ea typeface="Poppins" pitchFamily="2" charset="77"/>
                <a:cs typeface="Poppins" panose="00000500000000000000" pitchFamily="2" charset="0"/>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a:lstStyle>
          <a:p>
            <a:pPr marL="0" indent="0">
              <a:buFont typeface="Arial"/>
              <a:buNone/>
            </a:pPr>
            <a:r>
              <a:rPr lang="en-US" sz="1800" b="1" i="1"/>
              <a:t>Source</a:t>
            </a:r>
            <a:r>
              <a:rPr lang="en-US" sz="1800" b="1"/>
              <a:t>:</a:t>
            </a:r>
            <a:r>
              <a:rPr lang="en-US" sz="1800" b="1" i="1"/>
              <a:t> </a:t>
            </a:r>
            <a:r>
              <a:rPr lang="en-US" sz="1800"/>
              <a:t>R. Duane Ireland, Michael A. Hitt, S. Michael Camp, and Donald L. Sexton, “Integrating Entrepreneurship and Strategic Management Actions to Create Firm Wealth,” </a:t>
            </a:r>
            <a:r>
              <a:rPr lang="en-US" sz="1800" i="1"/>
              <a:t>Academy of Management Executive</a:t>
            </a:r>
            <a:r>
              <a:rPr lang="en-US" sz="1800"/>
              <a:t> 15, no. 1 (February 2001): 51. </a:t>
            </a:r>
            <a:endParaRPr lang="en-US" sz="1800" dirty="0"/>
          </a:p>
        </p:txBody>
      </p:sp>
    </p:spTree>
    <p:extLst>
      <p:ext uri="{BB962C8B-B14F-4D97-AF65-F5344CB8AC3E}">
        <p14:creationId xmlns:p14="http://schemas.microsoft.com/office/powerpoint/2010/main" val="2070388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9D15E-C20D-15E9-C031-E9710EBA6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41143E-CDFF-9CE7-1399-E7EC825A0B59}"/>
              </a:ext>
            </a:extLst>
          </p:cNvPr>
          <p:cNvSpPr>
            <a:spLocks noGrp="1"/>
          </p:cNvSpPr>
          <p:nvPr>
            <p:ph type="title"/>
          </p:nvPr>
        </p:nvSpPr>
        <p:spPr>
          <a:xfrm>
            <a:off x="953811" y="434872"/>
            <a:ext cx="22486758" cy="2893100"/>
          </a:xfrm>
        </p:spPr>
        <p:txBody>
          <a:bodyPr/>
          <a:lstStyle/>
          <a:p>
            <a:r>
              <a:rPr lang="en-US" dirty="0">
                <a:solidFill>
                  <a:schemeClr val="tx1"/>
                </a:solidFill>
              </a:rPr>
              <a:t>An Entrepreneurial Strategy Matrix Model</a:t>
            </a:r>
            <a:endParaRPr lang="en-US" dirty="0"/>
          </a:p>
        </p:txBody>
      </p:sp>
      <p:sp>
        <p:nvSpPr>
          <p:cNvPr id="3" name="Content Placeholder 2">
            <a:extLst>
              <a:ext uri="{FF2B5EF4-FFF2-40B4-BE49-F238E27FC236}">
                <a16:creationId xmlns:a16="http://schemas.microsoft.com/office/drawing/2014/main" id="{175C81C9-8B46-DCE6-399F-C530AC9793FE}"/>
              </a:ext>
            </a:extLst>
          </p:cNvPr>
          <p:cNvSpPr>
            <a:spLocks noGrp="1"/>
          </p:cNvSpPr>
          <p:nvPr>
            <p:ph idx="1"/>
          </p:nvPr>
        </p:nvSpPr>
        <p:spPr>
          <a:xfrm>
            <a:off x="953811" y="3676260"/>
            <a:ext cx="8656720" cy="7171194"/>
          </a:xfrm>
        </p:spPr>
        <p:txBody>
          <a:bodyPr/>
          <a:lstStyle/>
          <a:p>
            <a:pPr>
              <a:buClr>
                <a:schemeClr val="tx1"/>
              </a:buClr>
            </a:pPr>
            <a:r>
              <a:rPr lang="en-US" sz="4000" dirty="0"/>
              <a:t>Measures risk and innovation</a:t>
            </a:r>
          </a:p>
          <a:p>
            <a:pPr lvl="1">
              <a:buClr>
                <a:schemeClr val="tx1"/>
              </a:buClr>
            </a:pPr>
            <a:r>
              <a:rPr lang="en-US" sz="3600" dirty="0"/>
              <a:t>Risk: probability of major financial loss, with R as high risk and r as low risk</a:t>
            </a:r>
          </a:p>
          <a:p>
            <a:pPr lvl="1">
              <a:buClr>
                <a:schemeClr val="tx1"/>
              </a:buClr>
            </a:pPr>
            <a:r>
              <a:rPr lang="en-US" sz="3600" dirty="0"/>
              <a:t>Innovation: creation of something new and different, with I as high innovation and i as low innovation</a:t>
            </a:r>
          </a:p>
          <a:p>
            <a:pPr>
              <a:buClr>
                <a:schemeClr val="tx1"/>
              </a:buClr>
            </a:pPr>
            <a:r>
              <a:rPr lang="en-US" sz="4400" dirty="0"/>
              <a:t>Can develop strategies within cell to reduce risk and increase innovation.</a:t>
            </a:r>
          </a:p>
        </p:txBody>
      </p:sp>
      <p:sp>
        <p:nvSpPr>
          <p:cNvPr id="4" name="Slide Number Placeholder 3">
            <a:extLst>
              <a:ext uri="{FF2B5EF4-FFF2-40B4-BE49-F238E27FC236}">
                <a16:creationId xmlns:a16="http://schemas.microsoft.com/office/drawing/2014/main" id="{BAAF00DF-2654-D2CF-5F63-3CBF57529EAF}"/>
              </a:ext>
            </a:extLst>
          </p:cNvPr>
          <p:cNvSpPr>
            <a:spLocks noGrp="1"/>
          </p:cNvSpPr>
          <p:nvPr>
            <p:ph type="sldNum" sz="quarter" idx="4"/>
          </p:nvPr>
        </p:nvSpPr>
        <p:spPr/>
        <p:txBody>
          <a:bodyPr/>
          <a:lstStyle/>
          <a:p>
            <a:fld id="{5D421B75-32F1-3341-9ED0-64265A793BE3}" type="slidenum">
              <a:rPr lang="en-US" smtClean="0"/>
              <a:pPr/>
              <a:t>52</a:t>
            </a:fld>
            <a:endParaRPr lang="en-US" dirty="0"/>
          </a:p>
        </p:txBody>
      </p:sp>
      <p:pic>
        <p:nvPicPr>
          <p:cNvPr id="5" name="Picture Placeholder 8">
            <a:extLst>
              <a:ext uri="{FF2B5EF4-FFF2-40B4-BE49-F238E27FC236}">
                <a16:creationId xmlns:a16="http://schemas.microsoft.com/office/drawing/2014/main" id="{CD0856F5-9EA6-A97E-6363-2B6E4C9E8B47}"/>
              </a:ext>
            </a:extLst>
          </p:cNvPr>
          <p:cNvPicPr>
            <a:picLocks noChangeAspect="1"/>
          </p:cNvPicPr>
          <p:nvPr/>
        </p:nvPicPr>
        <p:blipFill>
          <a:blip r:embed="rId2"/>
          <a:srcRect/>
          <a:stretch/>
        </p:blipFill>
        <p:spPr>
          <a:xfrm>
            <a:off x="10996432" y="3072867"/>
            <a:ext cx="11772513" cy="8095255"/>
          </a:xfrm>
          <a:prstGeom prst="rect">
            <a:avLst/>
          </a:prstGeom>
        </p:spPr>
      </p:pic>
      <p:sp>
        <p:nvSpPr>
          <p:cNvPr id="7" name="Text Placeholder 5">
            <a:extLst>
              <a:ext uri="{FF2B5EF4-FFF2-40B4-BE49-F238E27FC236}">
                <a16:creationId xmlns:a16="http://schemas.microsoft.com/office/drawing/2014/main" id="{3E4F05DE-E0C8-42F6-0687-3157CC9DDBE1}"/>
              </a:ext>
            </a:extLst>
          </p:cNvPr>
          <p:cNvSpPr txBox="1">
            <a:spLocks/>
          </p:cNvSpPr>
          <p:nvPr/>
        </p:nvSpPr>
        <p:spPr>
          <a:xfrm>
            <a:off x="11573323" y="11654063"/>
            <a:ext cx="12102968" cy="1015663"/>
          </a:xfrm>
          <a:prstGeom prst="rect">
            <a:avLst/>
          </a:prstGeom>
        </p:spPr>
        <p:txBody>
          <a:bodyPr vert="horz" wrap="square" lIns="91440" tIns="91440" rIns="91440" bIns="91440" rtlCol="0">
            <a:spAutoFit/>
          </a:bodyPr>
          <a:lstStyle>
            <a:lvl1pPr marL="714376" indent="-714376" algn="l" defTabSz="1234609" rtl="0" eaLnBrk="1" latinLnBrk="0" hangingPunct="1">
              <a:lnSpc>
                <a:spcPct val="100000"/>
              </a:lnSpc>
              <a:spcBef>
                <a:spcPts val="1248"/>
              </a:spcBef>
              <a:spcAft>
                <a:spcPts val="0"/>
              </a:spcAft>
              <a:buFont typeface="Arial"/>
              <a:buChar char="•"/>
              <a:defRPr sz="5200" b="0" kern="1200">
                <a:solidFill>
                  <a:schemeClr val="tx1"/>
                </a:solidFill>
                <a:latin typeface="Poppins" panose="00000500000000000000" pitchFamily="2" charset="0"/>
                <a:ea typeface="Poppins" pitchFamily="2" charset="77"/>
                <a:cs typeface="Poppins" panose="00000500000000000000" pitchFamily="2" charset="0"/>
              </a:defRPr>
            </a:lvl1pPr>
            <a:lvl2pPr marL="1371600" indent="-657226" algn="l" defTabSz="1234609" rtl="0" eaLnBrk="1" latinLnBrk="0" hangingPunct="1">
              <a:lnSpc>
                <a:spcPct val="100000"/>
              </a:lnSpc>
              <a:spcBef>
                <a:spcPts val="1248"/>
              </a:spcBef>
              <a:spcAft>
                <a:spcPts val="0"/>
              </a:spcAft>
              <a:buFont typeface="Arial"/>
              <a:buChar char="–"/>
              <a:defRPr sz="4800" b="0" kern="1200">
                <a:solidFill>
                  <a:schemeClr val="tx1"/>
                </a:solidFill>
                <a:latin typeface="Poppins" panose="00000500000000000000" pitchFamily="2" charset="0"/>
                <a:ea typeface="Poppins" pitchFamily="2" charset="77"/>
                <a:cs typeface="Poppins" panose="00000500000000000000" pitchFamily="2" charset="0"/>
              </a:defRPr>
            </a:lvl2pPr>
            <a:lvl3pPr marL="2159000" indent="-733426" algn="l" defTabSz="1234609" rtl="0" eaLnBrk="1" latinLnBrk="0" hangingPunct="1">
              <a:lnSpc>
                <a:spcPct val="100000"/>
              </a:lnSpc>
              <a:spcBef>
                <a:spcPts val="1248"/>
              </a:spcBef>
              <a:spcAft>
                <a:spcPts val="0"/>
              </a:spcAft>
              <a:buFont typeface="Arial"/>
              <a:buChar char="•"/>
              <a:defRPr sz="4400" b="0" kern="1200">
                <a:solidFill>
                  <a:schemeClr val="tx1"/>
                </a:solidFill>
                <a:latin typeface="Poppins" panose="00000500000000000000" pitchFamily="2" charset="0"/>
                <a:ea typeface="Poppins" pitchFamily="2" charset="77"/>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sz="2800" b="0" kern="1200">
                <a:solidFill>
                  <a:schemeClr val="tx1"/>
                </a:solidFill>
                <a:latin typeface="Poppins" panose="00000500000000000000" pitchFamily="2" charset="0"/>
                <a:ea typeface="Poppins" pitchFamily="2" charset="77"/>
                <a:cs typeface="Poppins" panose="00000500000000000000" pitchFamily="2" charset="0"/>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a:lstStyle>
          <a:p>
            <a:pPr marL="0" indent="0">
              <a:buNone/>
            </a:pPr>
            <a:r>
              <a:rPr lang="en-US" sz="1800" b="1" i="1" dirty="0"/>
              <a:t>Source</a:t>
            </a:r>
            <a:r>
              <a:rPr lang="en-US" sz="1800" b="1" dirty="0"/>
              <a:t>:</a:t>
            </a:r>
            <a:r>
              <a:rPr lang="en-US" sz="1800" i="1" dirty="0"/>
              <a:t> </a:t>
            </a:r>
            <a:r>
              <a:rPr lang="en-US" sz="1800" dirty="0"/>
              <a:t>Matthew C. Sonfield and Robert N. Lussier, “The Entrepreneurial Strategic Matrix: A Model for New and Ongoing Ventures.” Reprinted with permission from </a:t>
            </a:r>
            <a:r>
              <a:rPr lang="en-US" sz="1800" i="1" dirty="0"/>
              <a:t>Business Horizons</a:t>
            </a:r>
            <a:r>
              <a:rPr lang="en-US" sz="1800" dirty="0"/>
              <a:t>, May/June 1997, by the trustees at Indiana University, Kelley School of Business.</a:t>
            </a:r>
          </a:p>
        </p:txBody>
      </p:sp>
    </p:spTree>
    <p:extLst>
      <p:ext uri="{BB962C8B-B14F-4D97-AF65-F5344CB8AC3E}">
        <p14:creationId xmlns:p14="http://schemas.microsoft.com/office/powerpoint/2010/main" val="428564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E2441-AE29-5ED5-6626-E961D750A5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3BFED-319A-91C0-7691-2120BB63A27E}"/>
              </a:ext>
            </a:extLst>
          </p:cNvPr>
          <p:cNvSpPr>
            <a:spLocks noGrp="1"/>
          </p:cNvSpPr>
          <p:nvPr>
            <p:ph type="title"/>
          </p:nvPr>
        </p:nvSpPr>
        <p:spPr>
          <a:xfrm>
            <a:off x="953811" y="434872"/>
            <a:ext cx="22486758" cy="2893100"/>
          </a:xfrm>
        </p:spPr>
        <p:txBody>
          <a:bodyPr/>
          <a:lstStyle/>
          <a:p>
            <a:r>
              <a:rPr lang="en-US" dirty="0">
                <a:solidFill>
                  <a:schemeClr val="tx1"/>
                </a:solidFill>
              </a:rPr>
              <a:t>An Entrepreneurial Strategy Matrix Model</a:t>
            </a:r>
            <a:endParaRPr lang="en-US" dirty="0"/>
          </a:p>
        </p:txBody>
      </p:sp>
      <p:sp>
        <p:nvSpPr>
          <p:cNvPr id="3" name="Content Placeholder 2">
            <a:extLst>
              <a:ext uri="{FF2B5EF4-FFF2-40B4-BE49-F238E27FC236}">
                <a16:creationId xmlns:a16="http://schemas.microsoft.com/office/drawing/2014/main" id="{7B7C27F4-8BF0-EACA-54E3-D880A2D4B4BE}"/>
              </a:ext>
            </a:extLst>
          </p:cNvPr>
          <p:cNvSpPr>
            <a:spLocks noGrp="1"/>
          </p:cNvSpPr>
          <p:nvPr>
            <p:ph idx="1"/>
          </p:nvPr>
        </p:nvSpPr>
        <p:spPr>
          <a:xfrm>
            <a:off x="953811" y="3676260"/>
            <a:ext cx="8656720" cy="7171194"/>
          </a:xfrm>
        </p:spPr>
        <p:txBody>
          <a:bodyPr/>
          <a:lstStyle/>
          <a:p>
            <a:pPr marL="55564" indent="-355600">
              <a:buClr>
                <a:schemeClr val="tx1"/>
              </a:buClr>
            </a:pPr>
            <a:r>
              <a:rPr lang="en-US" sz="4000" dirty="0"/>
              <a:t>Measures risk and innovation</a:t>
            </a:r>
          </a:p>
          <a:p>
            <a:pPr lvl="1">
              <a:buClr>
                <a:schemeClr val="tx1"/>
              </a:buClr>
            </a:pPr>
            <a:r>
              <a:rPr lang="en-US" sz="3600" dirty="0"/>
              <a:t>Risk: probability of major financial loss, with R as high risk and r as low risk</a:t>
            </a:r>
          </a:p>
          <a:p>
            <a:pPr lvl="1">
              <a:buClr>
                <a:schemeClr val="tx1"/>
              </a:buClr>
            </a:pPr>
            <a:r>
              <a:rPr lang="en-US" sz="3600" dirty="0"/>
              <a:t>Innovation: creation of something new and different, with I as high innovation and i as low innovation</a:t>
            </a:r>
          </a:p>
          <a:p>
            <a:pPr marL="55564" indent="-355600">
              <a:buClr>
                <a:schemeClr val="tx1"/>
              </a:buClr>
            </a:pPr>
            <a:r>
              <a:rPr lang="en-US" sz="4000" dirty="0"/>
              <a:t>Can develop strategies within cell to reduce risk and increase innovation.</a:t>
            </a:r>
          </a:p>
        </p:txBody>
      </p:sp>
      <p:sp>
        <p:nvSpPr>
          <p:cNvPr id="4" name="Slide Number Placeholder 3">
            <a:extLst>
              <a:ext uri="{FF2B5EF4-FFF2-40B4-BE49-F238E27FC236}">
                <a16:creationId xmlns:a16="http://schemas.microsoft.com/office/drawing/2014/main" id="{757C7444-B252-C142-F8FC-026838802F00}"/>
              </a:ext>
            </a:extLst>
          </p:cNvPr>
          <p:cNvSpPr>
            <a:spLocks noGrp="1"/>
          </p:cNvSpPr>
          <p:nvPr>
            <p:ph type="sldNum" sz="quarter" idx="4"/>
          </p:nvPr>
        </p:nvSpPr>
        <p:spPr/>
        <p:txBody>
          <a:bodyPr/>
          <a:lstStyle/>
          <a:p>
            <a:fld id="{5D421B75-32F1-3341-9ED0-64265A793BE3}" type="slidenum">
              <a:rPr lang="en-US" smtClean="0"/>
              <a:pPr/>
              <a:t>53</a:t>
            </a:fld>
            <a:endParaRPr lang="en-US" dirty="0"/>
          </a:p>
        </p:txBody>
      </p:sp>
      <p:pic>
        <p:nvPicPr>
          <p:cNvPr id="5" name="Picture Placeholder 8">
            <a:extLst>
              <a:ext uri="{FF2B5EF4-FFF2-40B4-BE49-F238E27FC236}">
                <a16:creationId xmlns:a16="http://schemas.microsoft.com/office/drawing/2014/main" id="{75A8445F-8FE7-E44D-406F-90218F690D06}"/>
              </a:ext>
            </a:extLst>
          </p:cNvPr>
          <p:cNvPicPr>
            <a:picLocks noChangeAspect="1"/>
          </p:cNvPicPr>
          <p:nvPr/>
        </p:nvPicPr>
        <p:blipFill>
          <a:blip r:embed="rId2"/>
          <a:srcRect t="3700"/>
          <a:stretch>
            <a:fillRect/>
          </a:stretch>
        </p:blipFill>
        <p:spPr>
          <a:xfrm>
            <a:off x="11905860" y="2034073"/>
            <a:ext cx="10071587" cy="9461241"/>
          </a:xfrm>
          <a:prstGeom prst="rect">
            <a:avLst/>
          </a:prstGeom>
        </p:spPr>
      </p:pic>
      <p:sp>
        <p:nvSpPr>
          <p:cNvPr id="6" name="Text Placeholder 5">
            <a:extLst>
              <a:ext uri="{FF2B5EF4-FFF2-40B4-BE49-F238E27FC236}">
                <a16:creationId xmlns:a16="http://schemas.microsoft.com/office/drawing/2014/main" id="{1452F9D4-118F-AD29-0093-9034AB30CEFD}"/>
              </a:ext>
            </a:extLst>
          </p:cNvPr>
          <p:cNvSpPr txBox="1">
            <a:spLocks/>
          </p:cNvSpPr>
          <p:nvPr/>
        </p:nvSpPr>
        <p:spPr>
          <a:xfrm>
            <a:off x="11573323" y="11654063"/>
            <a:ext cx="12102968" cy="1015663"/>
          </a:xfrm>
          <a:prstGeom prst="rect">
            <a:avLst/>
          </a:prstGeom>
        </p:spPr>
        <p:txBody>
          <a:bodyPr vert="horz" wrap="square" lIns="91440" tIns="91440" rIns="91440" bIns="91440" rtlCol="0">
            <a:spAutoFit/>
          </a:bodyPr>
          <a:lstStyle>
            <a:lvl1pPr marL="714376" indent="-714376" algn="l" defTabSz="1234609" rtl="0" eaLnBrk="1" latinLnBrk="0" hangingPunct="1">
              <a:lnSpc>
                <a:spcPct val="100000"/>
              </a:lnSpc>
              <a:spcBef>
                <a:spcPts val="1248"/>
              </a:spcBef>
              <a:spcAft>
                <a:spcPts val="0"/>
              </a:spcAft>
              <a:buFont typeface="Arial"/>
              <a:buChar char="•"/>
              <a:defRPr sz="5200" b="0" kern="1200">
                <a:solidFill>
                  <a:schemeClr val="tx1"/>
                </a:solidFill>
                <a:latin typeface="Poppins" panose="00000500000000000000" pitchFamily="2" charset="0"/>
                <a:ea typeface="Poppins" pitchFamily="2" charset="77"/>
                <a:cs typeface="Poppins" panose="00000500000000000000" pitchFamily="2" charset="0"/>
              </a:defRPr>
            </a:lvl1pPr>
            <a:lvl2pPr marL="1371600" indent="-657226" algn="l" defTabSz="1234609" rtl="0" eaLnBrk="1" latinLnBrk="0" hangingPunct="1">
              <a:lnSpc>
                <a:spcPct val="100000"/>
              </a:lnSpc>
              <a:spcBef>
                <a:spcPts val="1248"/>
              </a:spcBef>
              <a:spcAft>
                <a:spcPts val="0"/>
              </a:spcAft>
              <a:buFont typeface="Arial"/>
              <a:buChar char="–"/>
              <a:defRPr sz="4800" b="0" kern="1200">
                <a:solidFill>
                  <a:schemeClr val="tx1"/>
                </a:solidFill>
                <a:latin typeface="Poppins" panose="00000500000000000000" pitchFamily="2" charset="0"/>
                <a:ea typeface="Poppins" pitchFamily="2" charset="77"/>
                <a:cs typeface="Poppins" panose="00000500000000000000" pitchFamily="2" charset="0"/>
              </a:defRPr>
            </a:lvl2pPr>
            <a:lvl3pPr marL="2159000" indent="-733426" algn="l" defTabSz="1234609" rtl="0" eaLnBrk="1" latinLnBrk="0" hangingPunct="1">
              <a:lnSpc>
                <a:spcPct val="100000"/>
              </a:lnSpc>
              <a:spcBef>
                <a:spcPts val="1248"/>
              </a:spcBef>
              <a:spcAft>
                <a:spcPts val="0"/>
              </a:spcAft>
              <a:buFont typeface="Arial"/>
              <a:buChar char="•"/>
              <a:defRPr sz="4400" b="0" kern="1200">
                <a:solidFill>
                  <a:schemeClr val="tx1"/>
                </a:solidFill>
                <a:latin typeface="Poppins" panose="00000500000000000000" pitchFamily="2" charset="0"/>
                <a:ea typeface="Poppins" pitchFamily="2" charset="77"/>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sz="2800" b="0" kern="1200">
                <a:solidFill>
                  <a:schemeClr val="tx1"/>
                </a:solidFill>
                <a:latin typeface="Poppins" panose="00000500000000000000" pitchFamily="2" charset="0"/>
                <a:ea typeface="Poppins" pitchFamily="2" charset="77"/>
                <a:cs typeface="Poppins" panose="00000500000000000000" pitchFamily="2" charset="0"/>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a:lstStyle>
          <a:p>
            <a:pPr marL="0" indent="0">
              <a:buNone/>
            </a:pPr>
            <a:r>
              <a:rPr lang="en-US" sz="1800" b="1" i="1" dirty="0"/>
              <a:t>Source</a:t>
            </a:r>
            <a:r>
              <a:rPr lang="en-US" sz="1800" b="1" dirty="0"/>
              <a:t>:</a:t>
            </a:r>
            <a:r>
              <a:rPr lang="en-US" sz="1800" i="1" dirty="0"/>
              <a:t> </a:t>
            </a:r>
            <a:r>
              <a:rPr lang="en-US" sz="1800" dirty="0"/>
              <a:t>Matthew C. Sonfield and Robert N. Lussier, “The Entrepreneurial Strategic Matrix: A Model for New and Ongoing Ventures.” Reprinted with permission from </a:t>
            </a:r>
            <a:r>
              <a:rPr lang="en-US" sz="1800" i="1" dirty="0"/>
              <a:t>Business Horizons</a:t>
            </a:r>
            <a:r>
              <a:rPr lang="en-US" sz="1800" dirty="0"/>
              <a:t>, May/June 1997, by the trustees at Indiana University, Kelley School of Business.</a:t>
            </a:r>
          </a:p>
        </p:txBody>
      </p:sp>
    </p:spTree>
    <p:extLst>
      <p:ext uri="{BB962C8B-B14F-4D97-AF65-F5344CB8AC3E}">
        <p14:creationId xmlns:p14="http://schemas.microsoft.com/office/powerpoint/2010/main" val="4051413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243F4-535C-134C-E178-C581DC816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461AEF-7F4F-7E18-6E13-93469B404787}"/>
              </a:ext>
            </a:extLst>
          </p:cNvPr>
          <p:cNvSpPr>
            <a:spLocks noGrp="1"/>
          </p:cNvSpPr>
          <p:nvPr>
            <p:ph type="title" idx="4294967295"/>
          </p:nvPr>
        </p:nvSpPr>
        <p:spPr>
          <a:xfrm>
            <a:off x="1269387" y="838259"/>
            <a:ext cx="22171025" cy="1538883"/>
          </a:xfrm>
        </p:spPr>
        <p:txBody>
          <a:bodyPr/>
          <a:lstStyle/>
          <a:p>
            <a:r>
              <a:rPr lang="en-US" dirty="0"/>
              <a:t>Lecture Content</a:t>
            </a:r>
          </a:p>
        </p:txBody>
      </p:sp>
      <p:sp>
        <p:nvSpPr>
          <p:cNvPr id="3" name="Content Placeholder 2">
            <a:extLst>
              <a:ext uri="{FF2B5EF4-FFF2-40B4-BE49-F238E27FC236}">
                <a16:creationId xmlns:a16="http://schemas.microsoft.com/office/drawing/2014/main" id="{39FD2215-16BC-3F66-9C7F-725F63BF2312}"/>
              </a:ext>
            </a:extLst>
          </p:cNvPr>
          <p:cNvSpPr>
            <a:spLocks noGrp="1"/>
          </p:cNvSpPr>
          <p:nvPr>
            <p:ph type="body" sz="quarter" idx="4294967295"/>
          </p:nvPr>
        </p:nvSpPr>
        <p:spPr>
          <a:xfrm>
            <a:off x="1269387" y="2801004"/>
            <a:ext cx="22167850" cy="9033242"/>
          </a:xfrm>
        </p:spPr>
        <p:txBody>
          <a:bodyPr/>
          <a:lstStyle/>
          <a:p>
            <a:pPr marL="0" indent="0">
              <a:lnSpc>
                <a:spcPct val="100000"/>
              </a:lnSpc>
              <a:spcBef>
                <a:spcPts val="0"/>
              </a:spcBef>
              <a:spcAft>
                <a:spcPts val="600"/>
              </a:spcAft>
              <a:buNone/>
            </a:pPr>
            <a:r>
              <a:rPr lang="en-US" sz="3600" dirty="0"/>
              <a:t>By the end of this lecture, you should be able to:</a:t>
            </a:r>
          </a:p>
          <a:p>
            <a:pPr>
              <a:lnSpc>
                <a:spcPct val="100000"/>
              </a:lnSpc>
              <a:spcBef>
                <a:spcPts val="0"/>
              </a:spcBef>
              <a:spcAft>
                <a:spcPts val="600"/>
              </a:spcAft>
              <a:buFont typeface="+mj-lt"/>
              <a:buAutoNum type="arabicPeriod"/>
            </a:pPr>
            <a:r>
              <a:rPr lang="en-US" sz="3600" dirty="0"/>
              <a:t>Describe how agribusiness ventures move from </a:t>
            </a:r>
            <a:r>
              <a:rPr lang="en-US" sz="3600" b="1" dirty="0"/>
              <a:t>growth</a:t>
            </a:r>
            <a:r>
              <a:rPr lang="en-US" sz="3600" dirty="0"/>
              <a:t> to </a:t>
            </a:r>
            <a:r>
              <a:rPr lang="en-US" sz="3600" b="1" dirty="0"/>
              <a:t>scaling</a:t>
            </a:r>
            <a:r>
              <a:rPr lang="en-US" sz="3600" dirty="0"/>
              <a:t> and why planning becomes more important as they expand.</a:t>
            </a:r>
          </a:p>
          <a:p>
            <a:pPr>
              <a:lnSpc>
                <a:spcPct val="100000"/>
              </a:lnSpc>
              <a:spcBef>
                <a:spcPts val="0"/>
              </a:spcBef>
              <a:spcAft>
                <a:spcPts val="600"/>
              </a:spcAft>
              <a:buFont typeface="+mj-lt"/>
              <a:buAutoNum type="arabicPeriod"/>
            </a:pPr>
            <a:r>
              <a:rPr lang="en-US" sz="3600" dirty="0"/>
              <a:t>Use a </a:t>
            </a:r>
            <a:r>
              <a:rPr lang="en-US" sz="3600" b="1" dirty="0"/>
              <a:t>SWOT analysis</a:t>
            </a:r>
            <a:r>
              <a:rPr lang="en-US" sz="3600" dirty="0"/>
              <a:t> to identify what a business does well, where it struggles, and where new opportunities or risks exist.</a:t>
            </a:r>
          </a:p>
          <a:p>
            <a:pPr>
              <a:lnSpc>
                <a:spcPct val="100000"/>
              </a:lnSpc>
              <a:spcBef>
                <a:spcPts val="0"/>
              </a:spcBef>
              <a:spcAft>
                <a:spcPts val="600"/>
              </a:spcAft>
              <a:buFont typeface="+mj-lt"/>
              <a:buAutoNum type="arabicPeriod"/>
            </a:pPr>
            <a:r>
              <a:rPr lang="en-US" sz="3600" dirty="0"/>
              <a:t>Explain what </a:t>
            </a:r>
            <a:r>
              <a:rPr lang="en-US" sz="3600" b="1" dirty="0"/>
              <a:t>scaling</a:t>
            </a:r>
            <a:r>
              <a:rPr lang="en-US" sz="3600" dirty="0"/>
              <a:t> means and how to estimate market potential using </a:t>
            </a:r>
            <a:r>
              <a:rPr lang="en-US" sz="3600" b="1" dirty="0"/>
              <a:t>TAM, SAM, and SOM</a:t>
            </a:r>
            <a:r>
              <a:rPr lang="en-US" sz="3600" dirty="0"/>
              <a:t>.</a:t>
            </a:r>
          </a:p>
          <a:p>
            <a:pPr>
              <a:lnSpc>
                <a:spcPct val="100000"/>
              </a:lnSpc>
              <a:spcBef>
                <a:spcPts val="0"/>
              </a:spcBef>
              <a:spcAft>
                <a:spcPts val="600"/>
              </a:spcAft>
              <a:buFont typeface="+mj-lt"/>
              <a:buAutoNum type="arabicPeriod"/>
            </a:pPr>
            <a:r>
              <a:rPr lang="en-US" sz="3600" dirty="0"/>
              <a:t>Find and interpret real market data (for example, from </a:t>
            </a:r>
            <a:r>
              <a:rPr lang="en-US" sz="3600" b="1" dirty="0"/>
              <a:t>IBISWorld</a:t>
            </a:r>
            <a:r>
              <a:rPr lang="en-US" sz="3600" dirty="0"/>
              <a:t>) to understand a venture’s growth potential.</a:t>
            </a:r>
          </a:p>
          <a:p>
            <a:pPr>
              <a:lnSpc>
                <a:spcPct val="100000"/>
              </a:lnSpc>
              <a:spcBef>
                <a:spcPts val="0"/>
              </a:spcBef>
              <a:spcAft>
                <a:spcPts val="600"/>
              </a:spcAft>
              <a:buFont typeface="+mj-lt"/>
              <a:buAutoNum type="arabicPeriod"/>
            </a:pPr>
            <a:r>
              <a:rPr lang="en-US" sz="3600" dirty="0"/>
              <a:t>Explain how a business’s </a:t>
            </a:r>
            <a:r>
              <a:rPr lang="en-US" sz="3600" b="1" dirty="0"/>
              <a:t>value</a:t>
            </a:r>
            <a:r>
              <a:rPr lang="en-US" sz="3600" dirty="0"/>
              <a:t> is determined and why valuation matters for entrepreneurs and investors.</a:t>
            </a:r>
          </a:p>
          <a:p>
            <a:pPr>
              <a:lnSpc>
                <a:spcPct val="100000"/>
              </a:lnSpc>
              <a:spcBef>
                <a:spcPts val="0"/>
              </a:spcBef>
              <a:spcAft>
                <a:spcPts val="600"/>
              </a:spcAft>
              <a:buFont typeface="+mj-lt"/>
              <a:buAutoNum type="arabicPeriod"/>
            </a:pPr>
            <a:r>
              <a:rPr lang="en-US" sz="3600" dirty="0"/>
              <a:t>Calculate simple </a:t>
            </a:r>
            <a:r>
              <a:rPr lang="en-US" sz="3600" b="1" dirty="0"/>
              <a:t>valuation examples</a:t>
            </a:r>
            <a:r>
              <a:rPr lang="en-US" sz="3600" dirty="0"/>
              <a:t> and understand what </a:t>
            </a:r>
            <a:r>
              <a:rPr lang="en-US" sz="3600" b="1" dirty="0"/>
              <a:t>EBITDA</a:t>
            </a:r>
            <a:r>
              <a:rPr lang="en-US" sz="3600" dirty="0"/>
              <a:t> shows about a company’s financial performance.</a:t>
            </a:r>
          </a:p>
          <a:p>
            <a:pPr>
              <a:lnSpc>
                <a:spcPct val="100000"/>
              </a:lnSpc>
              <a:spcBef>
                <a:spcPts val="0"/>
              </a:spcBef>
              <a:spcAft>
                <a:spcPts val="600"/>
              </a:spcAft>
              <a:buFont typeface="+mj-lt"/>
              <a:buAutoNum type="arabicPeriod"/>
            </a:pPr>
            <a:r>
              <a:rPr lang="en-US" sz="3600" dirty="0"/>
              <a:t>Identify the </a:t>
            </a:r>
            <a:r>
              <a:rPr lang="en-US" sz="3600" b="1" dirty="0"/>
              <a:t>main factors that drive value</a:t>
            </a:r>
            <a:r>
              <a:rPr lang="en-US" sz="3600" dirty="0"/>
              <a:t> in agribusiness and food ventures, such as brand, customers, and profitability.</a:t>
            </a:r>
          </a:p>
        </p:txBody>
      </p:sp>
      <p:sp>
        <p:nvSpPr>
          <p:cNvPr id="4" name="Slide Number Placeholder 3">
            <a:extLst>
              <a:ext uri="{FF2B5EF4-FFF2-40B4-BE49-F238E27FC236}">
                <a16:creationId xmlns:a16="http://schemas.microsoft.com/office/drawing/2014/main" id="{E03C9AE5-04C5-1287-6D53-1C6BEC3EB203}"/>
              </a:ext>
            </a:extLst>
          </p:cNvPr>
          <p:cNvSpPr>
            <a:spLocks noGrp="1"/>
          </p:cNvSpPr>
          <p:nvPr>
            <p:ph type="sldNum" sz="quarter" idx="4"/>
          </p:nvPr>
        </p:nvSpPr>
        <p:spPr/>
        <p:txBody>
          <a:bodyPr/>
          <a:lstStyle/>
          <a:p>
            <a:fld id="{5D421B75-32F1-3341-9ED0-64265A793BE3}" type="slidenum">
              <a:rPr lang="en-US" smtClean="0"/>
              <a:pPr/>
              <a:t>6</a:t>
            </a:fld>
            <a:endParaRPr lang="en-US" dirty="0"/>
          </a:p>
        </p:txBody>
      </p:sp>
    </p:spTree>
    <p:extLst>
      <p:ext uri="{BB962C8B-B14F-4D97-AF65-F5344CB8AC3E}">
        <p14:creationId xmlns:p14="http://schemas.microsoft.com/office/powerpoint/2010/main" val="18209820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877C3-EE97-0A12-D06F-C97D0F4875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518716-B732-7708-915C-68C818D75B18}"/>
              </a:ext>
            </a:extLst>
          </p:cNvPr>
          <p:cNvSpPr>
            <a:spLocks noGrp="1"/>
          </p:cNvSpPr>
          <p:nvPr>
            <p:ph type="title" idx="4294967295"/>
          </p:nvPr>
        </p:nvSpPr>
        <p:spPr>
          <a:xfrm>
            <a:off x="1269387" y="838259"/>
            <a:ext cx="22171025" cy="1538883"/>
          </a:xfrm>
        </p:spPr>
        <p:txBody>
          <a:bodyPr/>
          <a:lstStyle/>
          <a:p>
            <a:r>
              <a:rPr lang="en-US" dirty="0"/>
              <a:t>Phases of Venture Growth</a:t>
            </a:r>
          </a:p>
        </p:txBody>
      </p:sp>
      <p:sp>
        <p:nvSpPr>
          <p:cNvPr id="4" name="Slide Number Placeholder 3">
            <a:extLst>
              <a:ext uri="{FF2B5EF4-FFF2-40B4-BE49-F238E27FC236}">
                <a16:creationId xmlns:a16="http://schemas.microsoft.com/office/drawing/2014/main" id="{E1A4EE36-7F79-3080-73BF-D16392ACCCC0}"/>
              </a:ext>
            </a:extLst>
          </p:cNvPr>
          <p:cNvSpPr>
            <a:spLocks noGrp="1"/>
          </p:cNvSpPr>
          <p:nvPr>
            <p:ph type="sldNum" sz="quarter" idx="4"/>
          </p:nvPr>
        </p:nvSpPr>
        <p:spPr/>
        <p:txBody>
          <a:bodyPr/>
          <a:lstStyle/>
          <a:p>
            <a:fld id="{5D421B75-32F1-3341-9ED0-64265A793BE3}" type="slidenum">
              <a:rPr lang="en-US" smtClean="0"/>
              <a:pPr/>
              <a:t>7</a:t>
            </a:fld>
            <a:endParaRPr lang="en-US" dirty="0"/>
          </a:p>
        </p:txBody>
      </p:sp>
      <p:graphicFrame>
        <p:nvGraphicFramePr>
          <p:cNvPr id="5" name="Diagram 4">
            <a:extLst>
              <a:ext uri="{FF2B5EF4-FFF2-40B4-BE49-F238E27FC236}">
                <a16:creationId xmlns:a16="http://schemas.microsoft.com/office/drawing/2014/main" id="{A5AEA80F-79EF-4740-6845-9C2CA597581B}"/>
              </a:ext>
            </a:extLst>
          </p:cNvPr>
          <p:cNvGraphicFramePr/>
          <p:nvPr>
            <p:extLst>
              <p:ext uri="{D42A27DB-BD31-4B8C-83A1-F6EECF244321}">
                <p14:modId xmlns:p14="http://schemas.microsoft.com/office/powerpoint/2010/main" val="1192495188"/>
              </p:ext>
            </p:extLst>
          </p:nvPr>
        </p:nvGraphicFramePr>
        <p:xfrm>
          <a:off x="1389604" y="2377142"/>
          <a:ext cx="21930589" cy="9900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995353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0B4DC-6FD0-0F34-071C-87D2B27B0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0EE6AB-3463-07C8-0B0B-E4E91B1A266E}"/>
              </a:ext>
            </a:extLst>
          </p:cNvPr>
          <p:cNvSpPr>
            <a:spLocks noGrp="1"/>
          </p:cNvSpPr>
          <p:nvPr>
            <p:ph type="title"/>
          </p:nvPr>
        </p:nvSpPr>
        <p:spPr/>
        <p:txBody>
          <a:bodyPr/>
          <a:lstStyle/>
          <a:p>
            <a:r>
              <a:rPr lang="en-US" dirty="0"/>
              <a:t>A Venture’s Typical Life Cycle</a:t>
            </a:r>
          </a:p>
        </p:txBody>
      </p:sp>
      <p:sp>
        <p:nvSpPr>
          <p:cNvPr id="4" name="Slide Number Placeholder 3">
            <a:extLst>
              <a:ext uri="{FF2B5EF4-FFF2-40B4-BE49-F238E27FC236}">
                <a16:creationId xmlns:a16="http://schemas.microsoft.com/office/drawing/2014/main" id="{22B7B941-2151-D480-5FF7-49CD2B1921F0}"/>
              </a:ext>
            </a:extLst>
          </p:cNvPr>
          <p:cNvSpPr>
            <a:spLocks noGrp="1"/>
          </p:cNvSpPr>
          <p:nvPr>
            <p:ph type="sldNum" sz="quarter" idx="4"/>
          </p:nvPr>
        </p:nvSpPr>
        <p:spPr/>
        <p:txBody>
          <a:bodyPr/>
          <a:lstStyle/>
          <a:p>
            <a:fld id="{5D421B75-32F1-3341-9ED0-64265A793BE3}" type="slidenum">
              <a:rPr lang="en-US" smtClean="0"/>
              <a:pPr/>
              <a:t>8</a:t>
            </a:fld>
            <a:endParaRPr lang="en-US" dirty="0"/>
          </a:p>
        </p:txBody>
      </p:sp>
      <p:pic>
        <p:nvPicPr>
          <p:cNvPr id="8" name="Content Placeholder 4" descr="A graph depicts a venture’s typical life cycle. The vertical axis is labeled, Profit, Productivity, and Revenues. The horizontal axis labeled, Stages (Number of Years), ranges from left to right as follows: New-Venture Development, Start-Up Activities, Venture Growth, Business Stabilization, and Innovation or Decline. The line on the graph gradually increases till it reaches venture growth, where failure is shown as an arrow emerging from the main line and curving down. The line peaks at business stabilization and splits into two arrows at the end, near innovation or decline. One arrow leads up and the other leads down.">
            <a:extLst>
              <a:ext uri="{FF2B5EF4-FFF2-40B4-BE49-F238E27FC236}">
                <a16:creationId xmlns:a16="http://schemas.microsoft.com/office/drawing/2014/main" id="{EE530851-6488-7741-C0B4-32782120B7B6}"/>
              </a:ext>
            </a:extLst>
          </p:cNvPr>
          <p:cNvPicPr>
            <a:picLocks noGrp="1" noChangeAspect="1"/>
          </p:cNvPicPr>
          <p:nvPr>
            <p:ph idx="1"/>
          </p:nvPr>
        </p:nvPicPr>
        <p:blipFill>
          <a:blip r:embed="rId2"/>
          <a:stretch>
            <a:fillRect/>
          </a:stretch>
        </p:blipFill>
        <p:spPr>
          <a:xfrm>
            <a:off x="4123476" y="2653732"/>
            <a:ext cx="16140222" cy="105927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73129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BCDCD-74F8-97FF-CAE5-F31AB30827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7869A-EED2-C7BC-7454-24C9F03FF373}"/>
              </a:ext>
            </a:extLst>
          </p:cNvPr>
          <p:cNvSpPr>
            <a:spLocks noGrp="1"/>
          </p:cNvSpPr>
          <p:nvPr>
            <p:ph type="title"/>
          </p:nvPr>
        </p:nvSpPr>
        <p:spPr/>
        <p:txBody>
          <a:bodyPr/>
          <a:lstStyle/>
          <a:p>
            <a:r>
              <a:rPr lang="en-US" dirty="0"/>
              <a:t>A Venture’s Typical Life Cycle</a:t>
            </a:r>
          </a:p>
        </p:txBody>
      </p:sp>
      <p:sp>
        <p:nvSpPr>
          <p:cNvPr id="3" name="Content Placeholder 2">
            <a:extLst>
              <a:ext uri="{FF2B5EF4-FFF2-40B4-BE49-F238E27FC236}">
                <a16:creationId xmlns:a16="http://schemas.microsoft.com/office/drawing/2014/main" id="{CB12D564-E956-BB20-8129-323504A9B28F}"/>
              </a:ext>
            </a:extLst>
          </p:cNvPr>
          <p:cNvSpPr>
            <a:spLocks noGrp="1"/>
          </p:cNvSpPr>
          <p:nvPr>
            <p:ph idx="1"/>
          </p:nvPr>
        </p:nvSpPr>
        <p:spPr>
          <a:xfrm>
            <a:off x="953811" y="3163824"/>
            <a:ext cx="11239776" cy="8771632"/>
          </a:xfrm>
        </p:spPr>
        <p:txBody>
          <a:bodyPr/>
          <a:lstStyle/>
          <a:p>
            <a:pPr marL="0" indent="0">
              <a:buNone/>
            </a:pPr>
            <a:r>
              <a:rPr lang="en-US" sz="4400" b="1" dirty="0"/>
              <a:t>New-Venture Development</a:t>
            </a:r>
            <a:r>
              <a:rPr lang="en-US" sz="4400" dirty="0"/>
              <a:t> and </a:t>
            </a:r>
            <a:r>
              <a:rPr lang="en-US" sz="4400" b="1" dirty="0"/>
              <a:t>Start-Up Activities</a:t>
            </a:r>
            <a:r>
              <a:rPr lang="en-US" sz="4400" dirty="0"/>
              <a:t>:</a:t>
            </a:r>
          </a:p>
          <a:p>
            <a:r>
              <a:rPr lang="en-US" sz="4400" dirty="0"/>
              <a:t>Activities associated with the initial formulation of the new venture’s general philosophy, mission, scope, and direction.</a:t>
            </a:r>
          </a:p>
          <a:p>
            <a:r>
              <a:rPr lang="en-US" sz="4400" dirty="0"/>
              <a:t>Creating a formal business plan, searching for capital, carrying out marketing activities, and developing the entrepreneurial team.</a:t>
            </a:r>
          </a:p>
          <a:p>
            <a:r>
              <a:rPr lang="en-US" sz="4400" dirty="0"/>
              <a:t>Focus: Test assumptions and find </a:t>
            </a:r>
            <a:r>
              <a:rPr lang="en-US" sz="4400" b="1" dirty="0"/>
              <a:t>product-market fit</a:t>
            </a:r>
            <a:endParaRPr lang="en-US" sz="4400" dirty="0"/>
          </a:p>
        </p:txBody>
      </p:sp>
      <p:sp>
        <p:nvSpPr>
          <p:cNvPr id="4" name="Slide Number Placeholder 3">
            <a:extLst>
              <a:ext uri="{FF2B5EF4-FFF2-40B4-BE49-F238E27FC236}">
                <a16:creationId xmlns:a16="http://schemas.microsoft.com/office/drawing/2014/main" id="{F7D57D60-4366-D862-6CF6-74AB9BD16620}"/>
              </a:ext>
            </a:extLst>
          </p:cNvPr>
          <p:cNvSpPr>
            <a:spLocks noGrp="1"/>
          </p:cNvSpPr>
          <p:nvPr>
            <p:ph type="sldNum" sz="quarter" idx="4"/>
          </p:nvPr>
        </p:nvSpPr>
        <p:spPr/>
        <p:txBody>
          <a:bodyPr/>
          <a:lstStyle/>
          <a:p>
            <a:fld id="{5D421B75-32F1-3341-9ED0-64265A793BE3}" type="slidenum">
              <a:rPr lang="en-US" smtClean="0"/>
              <a:pPr/>
              <a:t>9</a:t>
            </a:fld>
            <a:endParaRPr lang="en-US" dirty="0"/>
          </a:p>
        </p:txBody>
      </p:sp>
      <p:pic>
        <p:nvPicPr>
          <p:cNvPr id="6" name="Content Placeholder 4" descr="A graph depicts a venture’s typical life cycle. The vertical axis is labeled, Profit, Productivity, and Revenues. The horizontal axis labeled, Stages (Number of Years), ranges from left to right as follows: New-Venture Development, Start-Up Activities, Venture Growth, Business Stabilization, and Innovation or Decline. The line on the graph gradually increases till it reaches venture growth, where failure is shown as an arrow emerging from the main line and curving down. The line peaks at business stabilization and splits into two arrows at the end, near innovation or decline. One arrow leads up and the other leads down.">
            <a:extLst>
              <a:ext uri="{FF2B5EF4-FFF2-40B4-BE49-F238E27FC236}">
                <a16:creationId xmlns:a16="http://schemas.microsoft.com/office/drawing/2014/main" id="{FA8D26FE-AFC3-35BB-5ED2-216CFF4F45DD}"/>
              </a:ext>
            </a:extLst>
          </p:cNvPr>
          <p:cNvPicPr>
            <a:picLocks noChangeAspect="1"/>
          </p:cNvPicPr>
          <p:nvPr/>
        </p:nvPicPr>
        <p:blipFill>
          <a:blip r:embed="rId2"/>
          <a:stretch>
            <a:fillRect/>
          </a:stretch>
        </p:blipFill>
        <p:spPr>
          <a:xfrm>
            <a:off x="13506956" y="3800248"/>
            <a:ext cx="10880219" cy="71406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a:extLst>
              <a:ext uri="{FF2B5EF4-FFF2-40B4-BE49-F238E27FC236}">
                <a16:creationId xmlns:a16="http://schemas.microsoft.com/office/drawing/2014/main" id="{B105DE4F-F4D9-A83B-6434-196D6F20B93D}"/>
              </a:ext>
            </a:extLst>
          </p:cNvPr>
          <p:cNvSpPr/>
          <p:nvPr/>
        </p:nvSpPr>
        <p:spPr>
          <a:xfrm>
            <a:off x="14099458" y="8141110"/>
            <a:ext cx="4277032" cy="3126657"/>
          </a:xfrm>
          <a:prstGeom prst="rect">
            <a:avLst/>
          </a:prstGeom>
          <a:noFill/>
          <a:ln w="762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63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SU Find Your Energy">
      <a:dk1>
        <a:srgbClr val="59595B"/>
      </a:dk1>
      <a:lt1>
        <a:srgbClr val="FFFFFF"/>
      </a:lt1>
      <a:dk2>
        <a:srgbClr val="1E4D2B"/>
      </a:dk2>
      <a:lt2>
        <a:srgbClr val="C8C371"/>
      </a:lt2>
      <a:accent1>
        <a:srgbClr val="82C403"/>
      </a:accent1>
      <a:accent2>
        <a:srgbClr val="CFFC00"/>
      </a:accent2>
      <a:accent3>
        <a:srgbClr val="E56954"/>
      </a:accent3>
      <a:accent4>
        <a:srgbClr val="008FB2"/>
      </a:accent4>
      <a:accent5>
        <a:srgbClr val="7E5373"/>
      </a:accent5>
      <a:accent6>
        <a:srgbClr val="FEC037"/>
      </a:accent6>
      <a:hlink>
        <a:srgbClr val="3246A4"/>
      </a:hlink>
      <a:folHlink>
        <a:srgbClr val="6B15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9780</TotalTime>
  <Words>4935</Words>
  <Application>Microsoft Office PowerPoint</Application>
  <PresentationFormat>Custom</PresentationFormat>
  <Paragraphs>696</Paragraphs>
  <Slides>53</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Cambria Math</vt:lpstr>
      <vt:lpstr>Franklin Gothic Book</vt:lpstr>
      <vt:lpstr>Poppins</vt:lpstr>
      <vt:lpstr>Tahoma</vt:lpstr>
      <vt:lpstr>Wingdings</vt:lpstr>
      <vt:lpstr>Office Theme</vt:lpstr>
      <vt:lpstr>Lecture 11</vt:lpstr>
      <vt:lpstr>Without continual growth and progress, such words as improvement, achievement, and success have no meaning.  -Benjamin Franklin (founding father of the United States)</vt:lpstr>
      <vt:lpstr>Lecture 11:  Growth, Scaling, &amp; Venture Valuation in Agribusiness and Food Ventures</vt:lpstr>
      <vt:lpstr>Chapter 13 Objectives</vt:lpstr>
      <vt:lpstr>Chapter 14 Objectives</vt:lpstr>
      <vt:lpstr>Lecture Content</vt:lpstr>
      <vt:lpstr>Phases of Venture Growth</vt:lpstr>
      <vt:lpstr>A Venture’s Typical Life Cycle</vt:lpstr>
      <vt:lpstr>A Venture’s Typical Life Cycle</vt:lpstr>
      <vt:lpstr>A Venture’s Typical Life Cycle</vt:lpstr>
      <vt:lpstr>A Venture’s Typical Life Cycle</vt:lpstr>
      <vt:lpstr>A Venture’s Typical Life Cycle</vt:lpstr>
      <vt:lpstr>Part 1: Growth Phase</vt:lpstr>
      <vt:lpstr>Phases of Venture Growth</vt:lpstr>
      <vt:lpstr>Recall: “Fit” is what happens when the value map aligns with the customer profile</vt:lpstr>
      <vt:lpstr>How do you know if you are creating value/getting traction?</vt:lpstr>
      <vt:lpstr>Driving growth through strategic planning</vt:lpstr>
      <vt:lpstr>What is “Strategic Planning”?</vt:lpstr>
      <vt:lpstr>Basic Steps in Strategic Planning</vt:lpstr>
      <vt:lpstr>Example: Oregon Flower Farms</vt:lpstr>
      <vt:lpstr>SWOT Analysis: Oregon Flower Farm</vt:lpstr>
      <vt:lpstr>SWOT Analysis: Oregon Flower Farm</vt:lpstr>
      <vt:lpstr>SWOT Analysis: Oregon Flower Farm</vt:lpstr>
      <vt:lpstr>SWOT Analysis: Oregon Flower Farm</vt:lpstr>
      <vt:lpstr>SWOT Analysis: Oregon Flower Farm</vt:lpstr>
      <vt:lpstr>SWOT Takeaways</vt:lpstr>
      <vt:lpstr>SWOT Takeaways</vt:lpstr>
      <vt:lpstr>Group Activity 11-1</vt:lpstr>
      <vt:lpstr>Part 2: Scaling Phase</vt:lpstr>
      <vt:lpstr>Phases of Venture Growth</vt:lpstr>
      <vt:lpstr>From Growth to Scaling</vt:lpstr>
      <vt:lpstr>What Does Scaling Mean?</vt:lpstr>
      <vt:lpstr>Understanding Market Potential (TAM, SAM, SOM)</vt:lpstr>
      <vt:lpstr>Understanding Market Potential (TAM, SAM, SOM)</vt:lpstr>
      <vt:lpstr>Why does understanding your market potential matter?</vt:lpstr>
      <vt:lpstr>Estimating Market Potential with IBISWorld</vt:lpstr>
      <vt:lpstr>Group Activity 11-2</vt:lpstr>
      <vt:lpstr>Part 2: Venture Valuation Phase</vt:lpstr>
      <vt:lpstr>Phases of Venture Growth</vt:lpstr>
      <vt:lpstr>From Scaling to Venture Valuation</vt:lpstr>
      <vt:lpstr>From Scaling to Venture Valuation</vt:lpstr>
      <vt:lpstr>The Importance of Business Valuation</vt:lpstr>
      <vt:lpstr>How do we establish a firm’s value?</vt:lpstr>
      <vt:lpstr>Common Valuation Methods</vt:lpstr>
      <vt:lpstr>Understanding EBITDA</vt:lpstr>
      <vt:lpstr>Understanding the VC Method</vt:lpstr>
      <vt:lpstr>Drivers of Value</vt:lpstr>
      <vt:lpstr>For Agribusiness and Food Ventures</vt:lpstr>
      <vt:lpstr>Quiz!</vt:lpstr>
      <vt:lpstr>Summary</vt:lpstr>
      <vt:lpstr>Integration of Entrepreneurial and Strategic Actions</vt:lpstr>
      <vt:lpstr>An Entrepreneurial Strategy Matrix Model</vt:lpstr>
      <vt:lpstr>An Entrepreneurial Strategy Matrix Model</vt:lpstr>
    </vt:vector>
  </TitlesOfParts>
  <Company>Colorado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 Curtis</dc:creator>
  <cp:lastModifiedBy>Chenarides,Lauren</cp:lastModifiedBy>
  <cp:revision>206</cp:revision>
  <dcterms:created xsi:type="dcterms:W3CDTF">2015-06-30T23:05:53Z</dcterms:created>
  <dcterms:modified xsi:type="dcterms:W3CDTF">2025-11-03T00:21:11Z</dcterms:modified>
</cp:coreProperties>
</file>